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92" r:id="rId3"/>
    <p:sldId id="257" r:id="rId4"/>
    <p:sldId id="258" r:id="rId5"/>
    <p:sldId id="259" r:id="rId6"/>
    <p:sldId id="260" r:id="rId7"/>
    <p:sldId id="261" r:id="rId8"/>
    <p:sldId id="262" r:id="rId9"/>
    <p:sldId id="263" r:id="rId10"/>
    <p:sldId id="264" r:id="rId11"/>
    <p:sldId id="266" r:id="rId12"/>
    <p:sldId id="267" r:id="rId13"/>
    <p:sldId id="268" r:id="rId14"/>
    <p:sldId id="269" r:id="rId15"/>
    <p:sldId id="270" r:id="rId16"/>
    <p:sldId id="321" r:id="rId17"/>
    <p:sldId id="32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4"/>
    <p:restoredTop sz="94643"/>
  </p:normalViewPr>
  <p:slideViewPr>
    <p:cSldViewPr snapToGrid="0" snapToObjects="1">
      <p:cViewPr varScale="1">
        <p:scale>
          <a:sx n="85" d="100"/>
          <a:sy n="85" d="100"/>
        </p:scale>
        <p:origin x="192" y="400"/>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image" Target="../media/image7.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image" Target="../media/image10.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72E0CF-981D-D94E-AC76-20DA332E29C8}" type="datetimeFigureOut">
              <a:rPr lang="en-US" smtClean="0"/>
              <a:t>2/10/20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79F0F6-C826-584F-B656-BAE1C0A06F79}" type="slidenum">
              <a:rPr lang="en-US" smtClean="0"/>
              <a:t>‹#›</a:t>
            </a:fld>
            <a:endParaRPr lang="en-US"/>
          </a:p>
        </p:txBody>
      </p:sp>
    </p:spTree>
    <p:extLst>
      <p:ext uri="{BB962C8B-B14F-4D97-AF65-F5344CB8AC3E}">
        <p14:creationId xmlns:p14="http://schemas.microsoft.com/office/powerpoint/2010/main" val="511631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A89EF420-1156-1645-A347-088497DC7566}"/>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fld id="{2C8EF3A0-1F41-264E-A5A1-CAB16C64EEC4}" type="slidenum">
              <a:rPr lang="en-US" altLang="en-US" sz="1200">
                <a:solidFill>
                  <a:srgbClr val="000000"/>
                </a:solidFill>
              </a:rPr>
              <a:pPr eaLnBrk="1" hangingPunct="1"/>
              <a:t>3</a:t>
            </a:fld>
            <a:endParaRPr lang="en-US" altLang="en-US" sz="1200">
              <a:solidFill>
                <a:srgbClr val="000000"/>
              </a:solidFill>
            </a:endParaRPr>
          </a:p>
        </p:txBody>
      </p:sp>
      <p:sp>
        <p:nvSpPr>
          <p:cNvPr id="20483" name="Text Box 1">
            <a:extLst>
              <a:ext uri="{FF2B5EF4-FFF2-40B4-BE49-F238E27FC236}">
                <a16:creationId xmlns:a16="http://schemas.microsoft.com/office/drawing/2014/main" id="{FAA252AE-61D3-EE44-82BF-3F5220ED4624}"/>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lvl1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endParaRPr lang="en-US" altLang="en-US" sz="1800"/>
          </a:p>
        </p:txBody>
      </p:sp>
      <p:sp>
        <p:nvSpPr>
          <p:cNvPr id="20484" name="Text Box 2">
            <a:extLst>
              <a:ext uri="{FF2B5EF4-FFF2-40B4-BE49-F238E27FC236}">
                <a16:creationId xmlns:a16="http://schemas.microsoft.com/office/drawing/2014/main" id="{5B02B146-8A2B-174A-92EB-B28EB5D8B22C}"/>
              </a:ext>
            </a:extLst>
          </p:cNvPr>
          <p:cNvSpPr txBox="1">
            <a:spLocks noChangeArrowheads="1"/>
          </p:cNvSpPr>
          <p:nvPr>
            <p:ph type="body"/>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9776545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8EDDA72C-6A09-1A43-A2DB-0015ED125BA0}"/>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fld id="{759D6E1D-DDC6-2044-9D71-089CEDB6A1CD}" type="slidenum">
              <a:rPr lang="en-US" altLang="en-US" sz="1200">
                <a:solidFill>
                  <a:srgbClr val="000000"/>
                </a:solidFill>
              </a:rPr>
              <a:pPr eaLnBrk="1" hangingPunct="1"/>
              <a:t>12</a:t>
            </a:fld>
            <a:endParaRPr lang="en-US" altLang="en-US" sz="1200">
              <a:solidFill>
                <a:srgbClr val="000000"/>
              </a:solidFill>
            </a:endParaRPr>
          </a:p>
        </p:txBody>
      </p:sp>
      <p:sp>
        <p:nvSpPr>
          <p:cNvPr id="40963" name="Text Box 1">
            <a:extLst>
              <a:ext uri="{FF2B5EF4-FFF2-40B4-BE49-F238E27FC236}">
                <a16:creationId xmlns:a16="http://schemas.microsoft.com/office/drawing/2014/main" id="{596FF195-1FA7-674C-95D8-EF27FFDAEC8B}"/>
              </a:ext>
            </a:extLst>
          </p:cNvPr>
          <p:cNvSpPr txBox="1">
            <a:spLocks noChangeArrowheads="1"/>
          </p:cNvSpPr>
          <p:nvPr/>
        </p:nvSpPr>
        <p:spPr bwMode="auto">
          <a:xfrm>
            <a:off x="1144588" y="685800"/>
            <a:ext cx="4572000" cy="3429000"/>
          </a:xfrm>
          <a:prstGeom prst="rect">
            <a:avLst/>
          </a:prstGeom>
          <a:solidFill>
            <a:srgbClr val="FFFFFF"/>
          </a:solidFill>
          <a:ln w="9525">
            <a:solidFill>
              <a:srgbClr val="000000"/>
            </a:solidFill>
            <a:miter lim="800000"/>
            <a:headEnd/>
            <a:tailEnd/>
          </a:ln>
        </p:spPr>
        <p:txBody>
          <a:bodyPr wrap="none" anchor="ctr"/>
          <a:lstStyle>
            <a:lvl1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endParaRPr lang="en-US" altLang="en-US" sz="1800"/>
          </a:p>
        </p:txBody>
      </p:sp>
      <p:sp>
        <p:nvSpPr>
          <p:cNvPr id="40964" name="Text Box 2">
            <a:extLst>
              <a:ext uri="{FF2B5EF4-FFF2-40B4-BE49-F238E27FC236}">
                <a16:creationId xmlns:a16="http://schemas.microsoft.com/office/drawing/2014/main" id="{52B77DEC-14E7-C148-85DC-F8D4E62F0658}"/>
              </a:ext>
            </a:extLst>
          </p:cNvPr>
          <p:cNvSpPr txBox="1">
            <a:spLocks noChangeArrowheads="1"/>
          </p:cNvSpPr>
          <p:nvPr>
            <p:ph type="body"/>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5003201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BE2E5EE1-FC94-CE44-A78E-77BD229319E4}"/>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fld id="{0CD64605-D87A-014C-BDE6-0701E1E35361}" type="slidenum">
              <a:rPr lang="en-US" altLang="en-US" sz="1200">
                <a:solidFill>
                  <a:srgbClr val="000000"/>
                </a:solidFill>
              </a:rPr>
              <a:pPr eaLnBrk="1" hangingPunct="1"/>
              <a:t>13</a:t>
            </a:fld>
            <a:endParaRPr lang="en-US" altLang="en-US" sz="1200">
              <a:solidFill>
                <a:srgbClr val="000000"/>
              </a:solidFill>
            </a:endParaRPr>
          </a:p>
        </p:txBody>
      </p:sp>
      <p:sp>
        <p:nvSpPr>
          <p:cNvPr id="43011" name="Text Box 1">
            <a:extLst>
              <a:ext uri="{FF2B5EF4-FFF2-40B4-BE49-F238E27FC236}">
                <a16:creationId xmlns:a16="http://schemas.microsoft.com/office/drawing/2014/main" id="{16AB250E-08A4-6044-898F-7C62A3349C71}"/>
              </a:ext>
            </a:extLst>
          </p:cNvPr>
          <p:cNvSpPr txBox="1">
            <a:spLocks noChangeArrowheads="1"/>
          </p:cNvSpPr>
          <p:nvPr/>
        </p:nvSpPr>
        <p:spPr bwMode="auto">
          <a:xfrm>
            <a:off x="1144588" y="685800"/>
            <a:ext cx="4572000" cy="3429000"/>
          </a:xfrm>
          <a:prstGeom prst="rect">
            <a:avLst/>
          </a:prstGeom>
          <a:solidFill>
            <a:srgbClr val="FFFFFF"/>
          </a:solidFill>
          <a:ln w="9525">
            <a:solidFill>
              <a:srgbClr val="000000"/>
            </a:solidFill>
            <a:miter lim="800000"/>
            <a:headEnd/>
            <a:tailEnd/>
          </a:ln>
        </p:spPr>
        <p:txBody>
          <a:bodyPr wrap="none" anchor="ctr"/>
          <a:lstStyle>
            <a:lvl1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endParaRPr lang="en-US" altLang="en-US" sz="1800"/>
          </a:p>
        </p:txBody>
      </p:sp>
      <p:sp>
        <p:nvSpPr>
          <p:cNvPr id="43012" name="Text Box 2">
            <a:extLst>
              <a:ext uri="{FF2B5EF4-FFF2-40B4-BE49-F238E27FC236}">
                <a16:creationId xmlns:a16="http://schemas.microsoft.com/office/drawing/2014/main" id="{58993127-B288-714D-9904-58959B6402D2}"/>
              </a:ext>
            </a:extLst>
          </p:cNvPr>
          <p:cNvSpPr txBox="1">
            <a:spLocks noChangeArrowheads="1"/>
          </p:cNvSpPr>
          <p:nvPr>
            <p:ph type="body"/>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2526090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78E6F954-CA7A-5C49-A1DA-E4CC978C7BA3}"/>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fld id="{D011C23F-ED2D-6640-8461-78C6464AF49B}" type="slidenum">
              <a:rPr lang="en-US" altLang="en-US" sz="1200">
                <a:solidFill>
                  <a:srgbClr val="000000"/>
                </a:solidFill>
              </a:rPr>
              <a:pPr eaLnBrk="1" hangingPunct="1"/>
              <a:t>14</a:t>
            </a:fld>
            <a:endParaRPr lang="en-US" altLang="en-US" sz="1200">
              <a:solidFill>
                <a:srgbClr val="000000"/>
              </a:solidFill>
            </a:endParaRPr>
          </a:p>
        </p:txBody>
      </p:sp>
      <p:sp>
        <p:nvSpPr>
          <p:cNvPr id="45059" name="Text Box 1">
            <a:extLst>
              <a:ext uri="{FF2B5EF4-FFF2-40B4-BE49-F238E27FC236}">
                <a16:creationId xmlns:a16="http://schemas.microsoft.com/office/drawing/2014/main" id="{7F424A70-AB16-B249-93BD-FB12D6621B25}"/>
              </a:ext>
            </a:extLst>
          </p:cNvPr>
          <p:cNvSpPr txBox="1">
            <a:spLocks noChangeArrowheads="1"/>
          </p:cNvSpPr>
          <p:nvPr/>
        </p:nvSpPr>
        <p:spPr bwMode="auto">
          <a:xfrm>
            <a:off x="1144588" y="685800"/>
            <a:ext cx="4572000" cy="3429000"/>
          </a:xfrm>
          <a:prstGeom prst="rect">
            <a:avLst/>
          </a:prstGeom>
          <a:solidFill>
            <a:srgbClr val="FFFFFF"/>
          </a:solidFill>
          <a:ln w="9525">
            <a:solidFill>
              <a:srgbClr val="000000"/>
            </a:solidFill>
            <a:miter lim="800000"/>
            <a:headEnd/>
            <a:tailEnd/>
          </a:ln>
        </p:spPr>
        <p:txBody>
          <a:bodyPr wrap="none" anchor="ctr"/>
          <a:lstStyle>
            <a:lvl1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endParaRPr lang="en-US" altLang="en-US" sz="1800"/>
          </a:p>
        </p:txBody>
      </p:sp>
      <p:sp>
        <p:nvSpPr>
          <p:cNvPr id="45060" name="Text Box 2">
            <a:extLst>
              <a:ext uri="{FF2B5EF4-FFF2-40B4-BE49-F238E27FC236}">
                <a16:creationId xmlns:a16="http://schemas.microsoft.com/office/drawing/2014/main" id="{9745687A-739E-994D-84FB-0F99E510F6AA}"/>
              </a:ext>
            </a:extLst>
          </p:cNvPr>
          <p:cNvSpPr txBox="1">
            <a:spLocks noChangeArrowheads="1"/>
          </p:cNvSpPr>
          <p:nvPr>
            <p:ph type="body"/>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1137567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4B670BEF-5DD6-334A-918A-E1C86014C72C}"/>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fld id="{501FA90C-DC04-6F4D-A879-D7BC6A0EF0C4}" type="slidenum">
              <a:rPr lang="en-US" altLang="en-US" sz="1200">
                <a:solidFill>
                  <a:srgbClr val="000000"/>
                </a:solidFill>
              </a:rPr>
              <a:pPr eaLnBrk="1" hangingPunct="1"/>
              <a:t>15</a:t>
            </a:fld>
            <a:endParaRPr lang="en-US" altLang="en-US" sz="1200">
              <a:solidFill>
                <a:srgbClr val="000000"/>
              </a:solidFill>
            </a:endParaRPr>
          </a:p>
        </p:txBody>
      </p:sp>
      <p:sp>
        <p:nvSpPr>
          <p:cNvPr id="47107" name="Text Box 1">
            <a:extLst>
              <a:ext uri="{FF2B5EF4-FFF2-40B4-BE49-F238E27FC236}">
                <a16:creationId xmlns:a16="http://schemas.microsoft.com/office/drawing/2014/main" id="{A2FD5DB2-6BDA-AE41-A2EE-42BF660BDA85}"/>
              </a:ext>
            </a:extLst>
          </p:cNvPr>
          <p:cNvSpPr txBox="1">
            <a:spLocks noChangeArrowheads="1"/>
          </p:cNvSpPr>
          <p:nvPr/>
        </p:nvSpPr>
        <p:spPr bwMode="auto">
          <a:xfrm>
            <a:off x="1144588" y="685800"/>
            <a:ext cx="4572000" cy="3429000"/>
          </a:xfrm>
          <a:prstGeom prst="rect">
            <a:avLst/>
          </a:prstGeom>
          <a:solidFill>
            <a:srgbClr val="FFFFFF"/>
          </a:solidFill>
          <a:ln w="9525">
            <a:solidFill>
              <a:srgbClr val="000000"/>
            </a:solidFill>
            <a:miter lim="800000"/>
            <a:headEnd/>
            <a:tailEnd/>
          </a:ln>
        </p:spPr>
        <p:txBody>
          <a:bodyPr wrap="none" anchor="ctr"/>
          <a:lstStyle>
            <a:lvl1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endParaRPr lang="en-US" altLang="en-US" sz="1800"/>
          </a:p>
        </p:txBody>
      </p:sp>
      <p:sp>
        <p:nvSpPr>
          <p:cNvPr id="47108" name="Text Box 2">
            <a:extLst>
              <a:ext uri="{FF2B5EF4-FFF2-40B4-BE49-F238E27FC236}">
                <a16:creationId xmlns:a16="http://schemas.microsoft.com/office/drawing/2014/main" id="{4370A478-58F5-E740-979E-5ABBEEF3FA6D}"/>
              </a:ext>
            </a:extLst>
          </p:cNvPr>
          <p:cNvSpPr txBox="1">
            <a:spLocks noChangeArrowheads="1"/>
          </p:cNvSpPr>
          <p:nvPr>
            <p:ph type="body"/>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3964318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192AB5F6-EA92-9A49-8FDD-522D7CF78A8B}"/>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fld id="{4B51D0AD-E73D-9C4D-B9C5-33819BB63C60}" type="slidenum">
              <a:rPr lang="en-US" altLang="en-US" sz="1200">
                <a:solidFill>
                  <a:srgbClr val="000000"/>
                </a:solidFill>
                <a:latin typeface="Times New Roman" panose="02020603050405020304" pitchFamily="18" charset="0"/>
                <a:ea typeface="ＭＳ Ｐゴシック" panose="020B0600070205080204" pitchFamily="34" charset="-128"/>
              </a:rPr>
              <a:pPr eaLnBrk="1" hangingPunct="1"/>
              <a:t>16</a:t>
            </a:fld>
            <a:endParaRPr lang="en-US" altLang="en-US" sz="1200">
              <a:solidFill>
                <a:srgbClr val="000000"/>
              </a:solidFill>
              <a:latin typeface="Times New Roman" panose="02020603050405020304" pitchFamily="18" charset="0"/>
              <a:ea typeface="ＭＳ Ｐゴシック" panose="020B0600070205080204" pitchFamily="34" charset="-128"/>
            </a:endParaRPr>
          </a:p>
        </p:txBody>
      </p:sp>
      <p:sp>
        <p:nvSpPr>
          <p:cNvPr id="63491" name="Rectangle 1026">
            <a:extLst>
              <a:ext uri="{FF2B5EF4-FFF2-40B4-BE49-F238E27FC236}">
                <a16:creationId xmlns:a16="http://schemas.microsoft.com/office/drawing/2014/main" id="{A132F9D3-564C-BE48-B8D4-F5D93E5B3914}"/>
              </a:ext>
            </a:extLst>
          </p:cNvPr>
          <p:cNvSpPr>
            <a:spLocks noChangeArrowheads="1" noTextEdit="1"/>
          </p:cNvSpPr>
          <p:nvPr>
            <p:ph type="sldImg"/>
          </p:nvPr>
        </p:nvSpPr>
        <p:spPr>
          <a:ln/>
        </p:spPr>
      </p:sp>
      <p:sp>
        <p:nvSpPr>
          <p:cNvPr id="63492" name="Rectangle 1027">
            <a:extLst>
              <a:ext uri="{FF2B5EF4-FFF2-40B4-BE49-F238E27FC236}">
                <a16:creationId xmlns:a16="http://schemas.microsoft.com/office/drawing/2014/main" id="{D4B75457-DF1E-2046-95F8-543787D89CD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pitchFamily="2" charset="0"/>
            </a:endParaRPr>
          </a:p>
        </p:txBody>
      </p:sp>
    </p:spTree>
    <p:extLst>
      <p:ext uri="{BB962C8B-B14F-4D97-AF65-F5344CB8AC3E}">
        <p14:creationId xmlns:p14="http://schemas.microsoft.com/office/powerpoint/2010/main" val="4294110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0C49365C-71CA-3947-9244-800D30AE7A56}"/>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fld id="{C4F20C83-0A42-6043-A9C3-C6B505FA8897}" type="slidenum">
              <a:rPr lang="en-US" altLang="en-US" sz="1200">
                <a:solidFill>
                  <a:srgbClr val="000000"/>
                </a:solidFill>
              </a:rPr>
              <a:pPr eaLnBrk="1" hangingPunct="1"/>
              <a:t>4</a:t>
            </a:fld>
            <a:endParaRPr lang="en-US" altLang="en-US" sz="1200">
              <a:solidFill>
                <a:srgbClr val="000000"/>
              </a:solidFill>
            </a:endParaRPr>
          </a:p>
        </p:txBody>
      </p:sp>
      <p:sp>
        <p:nvSpPr>
          <p:cNvPr id="22531" name="Text Box 1">
            <a:extLst>
              <a:ext uri="{FF2B5EF4-FFF2-40B4-BE49-F238E27FC236}">
                <a16:creationId xmlns:a16="http://schemas.microsoft.com/office/drawing/2014/main" id="{4DC55C57-4CA8-B244-A1B6-F90C481BCD9D}"/>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lvl1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endParaRPr lang="en-US" altLang="en-US" sz="1800"/>
          </a:p>
        </p:txBody>
      </p:sp>
      <p:sp>
        <p:nvSpPr>
          <p:cNvPr id="22532" name="Text Box 2">
            <a:extLst>
              <a:ext uri="{FF2B5EF4-FFF2-40B4-BE49-F238E27FC236}">
                <a16:creationId xmlns:a16="http://schemas.microsoft.com/office/drawing/2014/main" id="{845324A3-2CB7-B94E-8FDB-D608CA644AD5}"/>
              </a:ext>
            </a:extLst>
          </p:cNvPr>
          <p:cNvSpPr txBox="1">
            <a:spLocks noChangeArrowheads="1"/>
          </p:cNvSpPr>
          <p:nvPr>
            <p:ph type="body"/>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427097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CC9471F2-397A-344A-AAD9-2FD10802DA54}"/>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fld id="{C93FBB39-2866-034A-831E-56D1AA8740C7}" type="slidenum">
              <a:rPr lang="en-US" altLang="en-US" sz="1200">
                <a:solidFill>
                  <a:srgbClr val="000000"/>
                </a:solidFill>
              </a:rPr>
              <a:pPr eaLnBrk="1" hangingPunct="1"/>
              <a:t>5</a:t>
            </a:fld>
            <a:endParaRPr lang="en-US" altLang="en-US" sz="1200">
              <a:solidFill>
                <a:srgbClr val="000000"/>
              </a:solidFill>
            </a:endParaRPr>
          </a:p>
        </p:txBody>
      </p:sp>
      <p:sp>
        <p:nvSpPr>
          <p:cNvPr id="24579" name="Text Box 1">
            <a:extLst>
              <a:ext uri="{FF2B5EF4-FFF2-40B4-BE49-F238E27FC236}">
                <a16:creationId xmlns:a16="http://schemas.microsoft.com/office/drawing/2014/main" id="{5EC39073-2F9F-8841-B45C-33DFCFA31C64}"/>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lvl1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endParaRPr lang="en-US" altLang="en-US" sz="1800"/>
          </a:p>
        </p:txBody>
      </p:sp>
      <p:sp>
        <p:nvSpPr>
          <p:cNvPr id="24580" name="Text Box 2">
            <a:extLst>
              <a:ext uri="{FF2B5EF4-FFF2-40B4-BE49-F238E27FC236}">
                <a16:creationId xmlns:a16="http://schemas.microsoft.com/office/drawing/2014/main" id="{902FFBBB-0DB7-4B48-8BA2-03C2995288E9}"/>
              </a:ext>
            </a:extLst>
          </p:cNvPr>
          <p:cNvSpPr txBox="1">
            <a:spLocks noChangeArrowheads="1"/>
          </p:cNvSpPr>
          <p:nvPr>
            <p:ph type="body"/>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979460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31FC7BB0-D7D7-9E4D-9E36-4F5D03691BC6}"/>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fld id="{7A26CFC7-DB97-944D-97CC-F92574B6CAE7}" type="slidenum">
              <a:rPr lang="en-US" altLang="en-US" sz="1200">
                <a:solidFill>
                  <a:srgbClr val="000000"/>
                </a:solidFill>
              </a:rPr>
              <a:pPr eaLnBrk="1" hangingPunct="1"/>
              <a:t>6</a:t>
            </a:fld>
            <a:endParaRPr lang="en-US" altLang="en-US" sz="1200">
              <a:solidFill>
                <a:srgbClr val="000000"/>
              </a:solidFill>
            </a:endParaRPr>
          </a:p>
        </p:txBody>
      </p:sp>
      <p:sp>
        <p:nvSpPr>
          <p:cNvPr id="26627" name="Text Box 1">
            <a:extLst>
              <a:ext uri="{FF2B5EF4-FFF2-40B4-BE49-F238E27FC236}">
                <a16:creationId xmlns:a16="http://schemas.microsoft.com/office/drawing/2014/main" id="{D7E649A4-BCE8-604E-8FB6-97A86E8CE689}"/>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lvl1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endParaRPr lang="en-US" altLang="en-US" sz="1800"/>
          </a:p>
        </p:txBody>
      </p:sp>
      <p:sp>
        <p:nvSpPr>
          <p:cNvPr id="26628" name="Text Box 2">
            <a:extLst>
              <a:ext uri="{FF2B5EF4-FFF2-40B4-BE49-F238E27FC236}">
                <a16:creationId xmlns:a16="http://schemas.microsoft.com/office/drawing/2014/main" id="{E10786F1-61FB-F542-A9DB-4274AEC74219}"/>
              </a:ext>
            </a:extLst>
          </p:cNvPr>
          <p:cNvSpPr txBox="1">
            <a:spLocks noChangeArrowheads="1"/>
          </p:cNvSpPr>
          <p:nvPr>
            <p:ph type="body"/>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188085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33C519E7-C67A-774A-B6D9-CD6868DE2033}"/>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fld id="{538B32C5-5DD0-8C46-BFD2-ACE631D5941C}" type="slidenum">
              <a:rPr lang="en-US" altLang="en-US" sz="1200">
                <a:solidFill>
                  <a:srgbClr val="000000"/>
                </a:solidFill>
              </a:rPr>
              <a:pPr eaLnBrk="1" hangingPunct="1"/>
              <a:t>7</a:t>
            </a:fld>
            <a:endParaRPr lang="en-US" altLang="en-US" sz="1200">
              <a:solidFill>
                <a:srgbClr val="000000"/>
              </a:solidFill>
            </a:endParaRPr>
          </a:p>
        </p:txBody>
      </p:sp>
      <p:sp>
        <p:nvSpPr>
          <p:cNvPr id="28675" name="Text Box 1">
            <a:extLst>
              <a:ext uri="{FF2B5EF4-FFF2-40B4-BE49-F238E27FC236}">
                <a16:creationId xmlns:a16="http://schemas.microsoft.com/office/drawing/2014/main" id="{14E4270B-78A8-2648-8EFD-6E61CC0FF671}"/>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lvl1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endParaRPr lang="en-US" altLang="en-US" sz="1800"/>
          </a:p>
        </p:txBody>
      </p:sp>
      <p:sp>
        <p:nvSpPr>
          <p:cNvPr id="28676" name="Text Box 2">
            <a:extLst>
              <a:ext uri="{FF2B5EF4-FFF2-40B4-BE49-F238E27FC236}">
                <a16:creationId xmlns:a16="http://schemas.microsoft.com/office/drawing/2014/main" id="{149D63C0-042A-1443-8E65-2F52E508679F}"/>
              </a:ext>
            </a:extLst>
          </p:cNvPr>
          <p:cNvSpPr txBox="1">
            <a:spLocks noChangeArrowheads="1"/>
          </p:cNvSpPr>
          <p:nvPr>
            <p:ph type="body"/>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862357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A3C06885-968D-5F4C-AB3D-77DF952BE2AD}"/>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fld id="{426964A1-59F0-3740-8934-9AF480DD87C7}" type="slidenum">
              <a:rPr lang="en-US" altLang="en-US" sz="1200">
                <a:solidFill>
                  <a:srgbClr val="000000"/>
                </a:solidFill>
              </a:rPr>
              <a:pPr eaLnBrk="1" hangingPunct="1"/>
              <a:t>8</a:t>
            </a:fld>
            <a:endParaRPr lang="en-US" altLang="en-US" sz="1200">
              <a:solidFill>
                <a:srgbClr val="000000"/>
              </a:solidFill>
            </a:endParaRPr>
          </a:p>
        </p:txBody>
      </p:sp>
      <p:sp>
        <p:nvSpPr>
          <p:cNvPr id="30723" name="Text Box 1">
            <a:extLst>
              <a:ext uri="{FF2B5EF4-FFF2-40B4-BE49-F238E27FC236}">
                <a16:creationId xmlns:a16="http://schemas.microsoft.com/office/drawing/2014/main" id="{3BE85275-BE6B-A04F-9F80-CA97DE9CA787}"/>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lvl1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endParaRPr lang="en-US" altLang="en-US" sz="1800"/>
          </a:p>
        </p:txBody>
      </p:sp>
      <p:sp>
        <p:nvSpPr>
          <p:cNvPr id="30724" name="Text Box 2">
            <a:extLst>
              <a:ext uri="{FF2B5EF4-FFF2-40B4-BE49-F238E27FC236}">
                <a16:creationId xmlns:a16="http://schemas.microsoft.com/office/drawing/2014/main" id="{5EE8CECA-F0A0-F449-B251-812F1F890ADD}"/>
              </a:ext>
            </a:extLst>
          </p:cNvPr>
          <p:cNvSpPr txBox="1">
            <a:spLocks noChangeArrowheads="1"/>
          </p:cNvSpPr>
          <p:nvPr>
            <p:ph type="body"/>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911315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765F228E-5C31-714F-9368-81409BF7FEB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fld id="{DC7A3D8A-9BF1-1F4F-99F5-3ECD60DA3BE4}" type="slidenum">
              <a:rPr lang="en-US" altLang="en-US" sz="1200">
                <a:solidFill>
                  <a:srgbClr val="000000"/>
                </a:solidFill>
              </a:rPr>
              <a:pPr eaLnBrk="1" hangingPunct="1"/>
              <a:t>9</a:t>
            </a:fld>
            <a:endParaRPr lang="en-US" altLang="en-US" sz="1200">
              <a:solidFill>
                <a:srgbClr val="000000"/>
              </a:solidFill>
            </a:endParaRPr>
          </a:p>
        </p:txBody>
      </p:sp>
      <p:sp>
        <p:nvSpPr>
          <p:cNvPr id="32771" name="Text Box 1">
            <a:extLst>
              <a:ext uri="{FF2B5EF4-FFF2-40B4-BE49-F238E27FC236}">
                <a16:creationId xmlns:a16="http://schemas.microsoft.com/office/drawing/2014/main" id="{2766EBA6-789E-F248-A2A7-AF45EC316EAA}"/>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lvl1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endParaRPr lang="en-US" altLang="en-US" sz="1800"/>
          </a:p>
        </p:txBody>
      </p:sp>
      <p:sp>
        <p:nvSpPr>
          <p:cNvPr id="32772" name="Text Box 2">
            <a:extLst>
              <a:ext uri="{FF2B5EF4-FFF2-40B4-BE49-F238E27FC236}">
                <a16:creationId xmlns:a16="http://schemas.microsoft.com/office/drawing/2014/main" id="{B3FC8CBD-199A-4242-A4A9-1CBBD0BACA47}"/>
              </a:ext>
            </a:extLst>
          </p:cNvPr>
          <p:cNvSpPr txBox="1">
            <a:spLocks noChangeArrowheads="1"/>
          </p:cNvSpPr>
          <p:nvPr>
            <p:ph type="body"/>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986667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0473C75B-7D1A-6C49-8042-57766A3DE4BC}"/>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fld id="{70A6E474-204E-2447-8538-62F1C0232EFD}" type="slidenum">
              <a:rPr lang="en-US" altLang="en-US" sz="1200">
                <a:solidFill>
                  <a:srgbClr val="000000"/>
                </a:solidFill>
              </a:rPr>
              <a:pPr eaLnBrk="1" hangingPunct="1"/>
              <a:t>10</a:t>
            </a:fld>
            <a:endParaRPr lang="en-US" altLang="en-US" sz="1200">
              <a:solidFill>
                <a:srgbClr val="000000"/>
              </a:solidFill>
            </a:endParaRPr>
          </a:p>
        </p:txBody>
      </p:sp>
      <p:sp>
        <p:nvSpPr>
          <p:cNvPr id="34819" name="Text Box 1">
            <a:extLst>
              <a:ext uri="{FF2B5EF4-FFF2-40B4-BE49-F238E27FC236}">
                <a16:creationId xmlns:a16="http://schemas.microsoft.com/office/drawing/2014/main" id="{A15E7027-76ED-C642-BB4B-1F69EEE3E0EE}"/>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lvl1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endParaRPr lang="en-US" altLang="en-US" sz="1800"/>
          </a:p>
        </p:txBody>
      </p:sp>
      <p:sp>
        <p:nvSpPr>
          <p:cNvPr id="34820" name="Text Box 2">
            <a:extLst>
              <a:ext uri="{FF2B5EF4-FFF2-40B4-BE49-F238E27FC236}">
                <a16:creationId xmlns:a16="http://schemas.microsoft.com/office/drawing/2014/main" id="{6474EBFC-5C5F-884D-85DA-6557EC8F01D7}"/>
              </a:ext>
            </a:extLst>
          </p:cNvPr>
          <p:cNvSpPr txBox="1">
            <a:spLocks noChangeArrowheads="1"/>
          </p:cNvSpPr>
          <p:nvPr>
            <p:ph type="body"/>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443981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4F768329-A306-7542-954E-2DBE31C97EF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fld id="{1E267241-CD9A-0541-A902-9F1CC1DEBEAF}" type="slidenum">
              <a:rPr lang="en-US" altLang="en-US" sz="1200">
                <a:solidFill>
                  <a:srgbClr val="000000"/>
                </a:solidFill>
              </a:rPr>
              <a:pPr eaLnBrk="1" hangingPunct="1"/>
              <a:t>11</a:t>
            </a:fld>
            <a:endParaRPr lang="en-US" altLang="en-US" sz="1200">
              <a:solidFill>
                <a:srgbClr val="000000"/>
              </a:solidFill>
            </a:endParaRPr>
          </a:p>
        </p:txBody>
      </p:sp>
      <p:sp>
        <p:nvSpPr>
          <p:cNvPr id="38915" name="Text Box 1">
            <a:extLst>
              <a:ext uri="{FF2B5EF4-FFF2-40B4-BE49-F238E27FC236}">
                <a16:creationId xmlns:a16="http://schemas.microsoft.com/office/drawing/2014/main" id="{A980CA29-599A-184B-B21F-F0DFD85894CF}"/>
              </a:ext>
            </a:extLst>
          </p:cNvPr>
          <p:cNvSpPr txBox="1">
            <a:spLocks noChangeArrowheads="1"/>
          </p:cNvSpPr>
          <p:nvPr/>
        </p:nvSpPr>
        <p:spPr bwMode="auto">
          <a:xfrm>
            <a:off x="1144588" y="685800"/>
            <a:ext cx="4572000" cy="3429000"/>
          </a:xfrm>
          <a:prstGeom prst="rect">
            <a:avLst/>
          </a:prstGeom>
          <a:solidFill>
            <a:srgbClr val="FFFFFF"/>
          </a:solidFill>
          <a:ln w="9525">
            <a:solidFill>
              <a:srgbClr val="000000"/>
            </a:solidFill>
            <a:miter lim="800000"/>
            <a:headEnd/>
            <a:tailEnd/>
          </a:ln>
        </p:spPr>
        <p:txBody>
          <a:bodyPr wrap="none" anchor="ctr"/>
          <a:lstStyle>
            <a:lvl1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endParaRPr lang="en-US" altLang="en-US" sz="1800"/>
          </a:p>
        </p:txBody>
      </p:sp>
      <p:sp>
        <p:nvSpPr>
          <p:cNvPr id="38916" name="Text Box 2">
            <a:extLst>
              <a:ext uri="{FF2B5EF4-FFF2-40B4-BE49-F238E27FC236}">
                <a16:creationId xmlns:a16="http://schemas.microsoft.com/office/drawing/2014/main" id="{7463069B-666F-F44D-B624-CD9251B20320}"/>
              </a:ext>
            </a:extLst>
          </p:cNvPr>
          <p:cNvSpPr txBox="1">
            <a:spLocks noChangeArrowheads="1"/>
          </p:cNvSpPr>
          <p:nvPr>
            <p:ph type="body"/>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335227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B0C38-1A25-724A-A53E-80629D2220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9817B7B-2815-7A4C-BE17-D686F5B04E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0990231-733C-044A-BF6C-D3EB9B05DCA5}"/>
              </a:ext>
            </a:extLst>
          </p:cNvPr>
          <p:cNvSpPr>
            <a:spLocks noGrp="1"/>
          </p:cNvSpPr>
          <p:nvPr>
            <p:ph type="dt" sz="half" idx="10"/>
          </p:nvPr>
        </p:nvSpPr>
        <p:spPr/>
        <p:txBody>
          <a:bodyPr/>
          <a:lstStyle/>
          <a:p>
            <a:fld id="{987FE95E-A2B1-3D46-9D6B-4D7F2E3229F8}" type="datetimeFigureOut">
              <a:rPr lang="en-US" smtClean="0"/>
              <a:t>2/10/20</a:t>
            </a:fld>
            <a:endParaRPr lang="en-US"/>
          </a:p>
        </p:txBody>
      </p:sp>
      <p:sp>
        <p:nvSpPr>
          <p:cNvPr id="5" name="Footer Placeholder 4">
            <a:extLst>
              <a:ext uri="{FF2B5EF4-FFF2-40B4-BE49-F238E27FC236}">
                <a16:creationId xmlns:a16="http://schemas.microsoft.com/office/drawing/2014/main" id="{0C3D78B6-972D-A147-84C9-5746531315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33E6B2-F7C3-7E46-8AE7-BDAD36F5FE0B}"/>
              </a:ext>
            </a:extLst>
          </p:cNvPr>
          <p:cNvSpPr>
            <a:spLocks noGrp="1"/>
          </p:cNvSpPr>
          <p:nvPr>
            <p:ph type="sldNum" sz="quarter" idx="12"/>
          </p:nvPr>
        </p:nvSpPr>
        <p:spPr/>
        <p:txBody>
          <a:bodyPr/>
          <a:lstStyle/>
          <a:p>
            <a:fld id="{E556D8BF-A8F4-AC4D-9E25-44A60E6878B6}" type="slidenum">
              <a:rPr lang="en-US" smtClean="0"/>
              <a:t>‹#›</a:t>
            </a:fld>
            <a:endParaRPr lang="en-US"/>
          </a:p>
        </p:txBody>
      </p:sp>
    </p:spTree>
    <p:extLst>
      <p:ext uri="{BB962C8B-B14F-4D97-AF65-F5344CB8AC3E}">
        <p14:creationId xmlns:p14="http://schemas.microsoft.com/office/powerpoint/2010/main" val="2018908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E1908-426C-6446-8100-0BA337A2EB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709888-B9D5-774F-B599-E9B0E480766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44F4E7-78E2-9349-8EC4-D6E4C6512C36}"/>
              </a:ext>
            </a:extLst>
          </p:cNvPr>
          <p:cNvSpPr>
            <a:spLocks noGrp="1"/>
          </p:cNvSpPr>
          <p:nvPr>
            <p:ph type="dt" sz="half" idx="10"/>
          </p:nvPr>
        </p:nvSpPr>
        <p:spPr/>
        <p:txBody>
          <a:bodyPr/>
          <a:lstStyle/>
          <a:p>
            <a:fld id="{987FE95E-A2B1-3D46-9D6B-4D7F2E3229F8}" type="datetimeFigureOut">
              <a:rPr lang="en-US" smtClean="0"/>
              <a:t>2/10/20</a:t>
            </a:fld>
            <a:endParaRPr lang="en-US"/>
          </a:p>
        </p:txBody>
      </p:sp>
      <p:sp>
        <p:nvSpPr>
          <p:cNvPr id="5" name="Footer Placeholder 4">
            <a:extLst>
              <a:ext uri="{FF2B5EF4-FFF2-40B4-BE49-F238E27FC236}">
                <a16:creationId xmlns:a16="http://schemas.microsoft.com/office/drawing/2014/main" id="{0862D3FF-75F1-D84F-9586-5BD0AA811B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C29B4A-3FA0-B04F-9BA9-6836F19859A5}"/>
              </a:ext>
            </a:extLst>
          </p:cNvPr>
          <p:cNvSpPr>
            <a:spLocks noGrp="1"/>
          </p:cNvSpPr>
          <p:nvPr>
            <p:ph type="sldNum" sz="quarter" idx="12"/>
          </p:nvPr>
        </p:nvSpPr>
        <p:spPr/>
        <p:txBody>
          <a:bodyPr/>
          <a:lstStyle/>
          <a:p>
            <a:fld id="{E556D8BF-A8F4-AC4D-9E25-44A60E6878B6}" type="slidenum">
              <a:rPr lang="en-US" smtClean="0"/>
              <a:t>‹#›</a:t>
            </a:fld>
            <a:endParaRPr lang="en-US"/>
          </a:p>
        </p:txBody>
      </p:sp>
    </p:spTree>
    <p:extLst>
      <p:ext uri="{BB962C8B-B14F-4D97-AF65-F5344CB8AC3E}">
        <p14:creationId xmlns:p14="http://schemas.microsoft.com/office/powerpoint/2010/main" val="2186526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5472A4-6DF6-0840-8740-3ECF010BE7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F41A63-5490-A841-8B21-D3AE983E2FD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4A0E7B-16A9-F94F-85C2-4412DA40CC4F}"/>
              </a:ext>
            </a:extLst>
          </p:cNvPr>
          <p:cNvSpPr>
            <a:spLocks noGrp="1"/>
          </p:cNvSpPr>
          <p:nvPr>
            <p:ph type="dt" sz="half" idx="10"/>
          </p:nvPr>
        </p:nvSpPr>
        <p:spPr/>
        <p:txBody>
          <a:bodyPr/>
          <a:lstStyle/>
          <a:p>
            <a:fld id="{987FE95E-A2B1-3D46-9D6B-4D7F2E3229F8}" type="datetimeFigureOut">
              <a:rPr lang="en-US" smtClean="0"/>
              <a:t>2/10/20</a:t>
            </a:fld>
            <a:endParaRPr lang="en-US"/>
          </a:p>
        </p:txBody>
      </p:sp>
      <p:sp>
        <p:nvSpPr>
          <p:cNvPr id="5" name="Footer Placeholder 4">
            <a:extLst>
              <a:ext uri="{FF2B5EF4-FFF2-40B4-BE49-F238E27FC236}">
                <a16:creationId xmlns:a16="http://schemas.microsoft.com/office/drawing/2014/main" id="{B9316A3D-3A30-4148-BE31-32CBAE679A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289C6E-FCFA-EA43-83D8-030CA604A106}"/>
              </a:ext>
            </a:extLst>
          </p:cNvPr>
          <p:cNvSpPr>
            <a:spLocks noGrp="1"/>
          </p:cNvSpPr>
          <p:nvPr>
            <p:ph type="sldNum" sz="quarter" idx="12"/>
          </p:nvPr>
        </p:nvSpPr>
        <p:spPr/>
        <p:txBody>
          <a:bodyPr/>
          <a:lstStyle/>
          <a:p>
            <a:fld id="{E556D8BF-A8F4-AC4D-9E25-44A60E6878B6}" type="slidenum">
              <a:rPr lang="en-US" smtClean="0"/>
              <a:t>‹#›</a:t>
            </a:fld>
            <a:endParaRPr lang="en-US"/>
          </a:p>
        </p:txBody>
      </p:sp>
    </p:spTree>
    <p:extLst>
      <p:ext uri="{BB962C8B-B14F-4D97-AF65-F5344CB8AC3E}">
        <p14:creationId xmlns:p14="http://schemas.microsoft.com/office/powerpoint/2010/main" val="27105098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1" y="274638"/>
            <a:ext cx="10970684" cy="1141412"/>
          </a:xfrm>
        </p:spPr>
        <p:txBody>
          <a:bodyPr/>
          <a:lstStyle/>
          <a:p>
            <a:r>
              <a:rPr lang="en-US"/>
              <a:t>Click to edit Master title style</a:t>
            </a:r>
          </a:p>
        </p:txBody>
      </p:sp>
      <p:sp>
        <p:nvSpPr>
          <p:cNvPr id="3" name="Rectangle 3">
            <a:extLst>
              <a:ext uri="{FF2B5EF4-FFF2-40B4-BE49-F238E27FC236}">
                <a16:creationId xmlns:a16="http://schemas.microsoft.com/office/drawing/2014/main" id="{242F6AE5-29D5-8846-B909-5702E0AA689B}"/>
              </a:ext>
            </a:extLst>
          </p:cNvPr>
          <p:cNvSpPr>
            <a:spLocks noGrp="1" noChangeArrowheads="1"/>
          </p:cNvSpPr>
          <p:nvPr>
            <p:ph type="dt" idx="10"/>
          </p:nvPr>
        </p:nvSpPr>
        <p:spPr>
          <a:ln/>
        </p:spPr>
        <p:txBody>
          <a:bodyPr/>
          <a:lstStyle>
            <a:lvl1pPr>
              <a:defRPr/>
            </a:lvl1pPr>
          </a:lstStyle>
          <a:p>
            <a:pPr>
              <a:defRPr/>
            </a:pPr>
            <a:endParaRPr lang="en-US"/>
          </a:p>
        </p:txBody>
      </p:sp>
      <p:sp>
        <p:nvSpPr>
          <p:cNvPr id="4" name="Rectangle 4">
            <a:extLst>
              <a:ext uri="{FF2B5EF4-FFF2-40B4-BE49-F238E27FC236}">
                <a16:creationId xmlns:a16="http://schemas.microsoft.com/office/drawing/2014/main" id="{6CE8D1D2-FEFB-1940-AAB9-D75B0444F131}"/>
              </a:ext>
            </a:extLst>
          </p:cNvPr>
          <p:cNvSpPr>
            <a:spLocks noGrp="1" noChangeArrowheads="1"/>
          </p:cNvSpPr>
          <p:nvPr>
            <p:ph type="ftr" idx="11"/>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2400508-E523-C948-B1CB-0832C320292E}"/>
              </a:ext>
            </a:extLst>
          </p:cNvPr>
          <p:cNvSpPr>
            <a:spLocks noGrp="1" noChangeArrowheads="1"/>
          </p:cNvSpPr>
          <p:nvPr>
            <p:ph type="sldNum" idx="12"/>
          </p:nvPr>
        </p:nvSpPr>
        <p:spPr>
          <a:ln/>
        </p:spPr>
        <p:txBody>
          <a:bodyPr/>
          <a:lstStyle>
            <a:lvl1pPr>
              <a:defRPr/>
            </a:lvl1pPr>
          </a:lstStyle>
          <a:p>
            <a:fld id="{16D748E0-AE5F-0447-8E25-5C801DC3BC88}" type="slidenum">
              <a:rPr lang="en-US" altLang="en-US"/>
              <a:pPr/>
              <a:t>‹#›</a:t>
            </a:fld>
            <a:endParaRPr lang="en-US" altLang="en-US"/>
          </a:p>
        </p:txBody>
      </p:sp>
    </p:spTree>
    <p:extLst>
      <p:ext uri="{BB962C8B-B14F-4D97-AF65-F5344CB8AC3E}">
        <p14:creationId xmlns:p14="http://schemas.microsoft.com/office/powerpoint/2010/main" val="20691600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1" y="274638"/>
            <a:ext cx="10970684" cy="1141412"/>
          </a:xfrm>
        </p:spPr>
        <p:txBody>
          <a:bodyPr/>
          <a:lstStyle/>
          <a:p>
            <a:r>
              <a:rPr lang="en-US"/>
              <a:t>Click to edit Master title style</a:t>
            </a:r>
          </a:p>
        </p:txBody>
      </p:sp>
      <p:sp>
        <p:nvSpPr>
          <p:cNvPr id="3" name="Text Placeholder 2"/>
          <p:cNvSpPr>
            <a:spLocks noGrp="1"/>
          </p:cNvSpPr>
          <p:nvPr>
            <p:ph type="body" sz="half" idx="1"/>
          </p:nvPr>
        </p:nvSpPr>
        <p:spPr>
          <a:xfrm>
            <a:off x="609601" y="1600201"/>
            <a:ext cx="5382684"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484" y="1600201"/>
            <a:ext cx="5384800"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a:extLst>
              <a:ext uri="{FF2B5EF4-FFF2-40B4-BE49-F238E27FC236}">
                <a16:creationId xmlns:a16="http://schemas.microsoft.com/office/drawing/2014/main" id="{13DF9DE9-64FE-3843-B808-B4BDECEFC6B1}"/>
              </a:ext>
            </a:extLst>
          </p:cNvPr>
          <p:cNvSpPr>
            <a:spLocks noGrp="1" noChangeArrowheads="1"/>
          </p:cNvSpPr>
          <p:nvPr>
            <p:ph type="dt" idx="10"/>
          </p:nvPr>
        </p:nvSpPr>
        <p:spPr>
          <a:ln/>
        </p:spPr>
        <p:txBody>
          <a:bodyPr/>
          <a:lstStyle>
            <a:lvl1pPr>
              <a:defRPr/>
            </a:lvl1pPr>
          </a:lstStyle>
          <a:p>
            <a:pPr>
              <a:defRPr/>
            </a:pPr>
            <a:endParaRPr lang="en-US"/>
          </a:p>
        </p:txBody>
      </p:sp>
      <p:sp>
        <p:nvSpPr>
          <p:cNvPr id="6" name="Rectangle 4">
            <a:extLst>
              <a:ext uri="{FF2B5EF4-FFF2-40B4-BE49-F238E27FC236}">
                <a16:creationId xmlns:a16="http://schemas.microsoft.com/office/drawing/2014/main" id="{CC9E9840-A542-9948-9678-C9152784C6CA}"/>
              </a:ext>
            </a:extLst>
          </p:cNvPr>
          <p:cNvSpPr>
            <a:spLocks noGrp="1" noChangeArrowheads="1"/>
          </p:cNvSpPr>
          <p:nvPr>
            <p:ph type="ftr" idx="11"/>
          </p:nvPr>
        </p:nvSpPr>
        <p:spPr>
          <a:ln/>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97981E91-416D-BB42-B39E-F2DDEC1C833C}"/>
              </a:ext>
            </a:extLst>
          </p:cNvPr>
          <p:cNvSpPr>
            <a:spLocks noGrp="1" noChangeArrowheads="1"/>
          </p:cNvSpPr>
          <p:nvPr>
            <p:ph type="sldNum" idx="12"/>
          </p:nvPr>
        </p:nvSpPr>
        <p:spPr>
          <a:ln/>
        </p:spPr>
        <p:txBody>
          <a:bodyPr/>
          <a:lstStyle>
            <a:lvl1pPr>
              <a:defRPr/>
            </a:lvl1pPr>
          </a:lstStyle>
          <a:p>
            <a:fld id="{DA83EDD5-F102-3348-99D6-FEFE32FBABC4}" type="slidenum">
              <a:rPr lang="en-US" altLang="en-US"/>
              <a:pPr/>
              <a:t>‹#›</a:t>
            </a:fld>
            <a:endParaRPr lang="en-US" altLang="en-US"/>
          </a:p>
        </p:txBody>
      </p:sp>
    </p:spTree>
    <p:extLst>
      <p:ext uri="{BB962C8B-B14F-4D97-AF65-F5344CB8AC3E}">
        <p14:creationId xmlns:p14="http://schemas.microsoft.com/office/powerpoint/2010/main" val="597065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1" y="274638"/>
            <a:ext cx="10970684" cy="1141412"/>
          </a:xfrm>
        </p:spPr>
        <p:txBody>
          <a:bodyPr/>
          <a:lstStyle/>
          <a:p>
            <a:r>
              <a:rPr lang="en-US"/>
              <a:t>Click to edit Master title style</a:t>
            </a:r>
          </a:p>
        </p:txBody>
      </p:sp>
      <p:sp>
        <p:nvSpPr>
          <p:cNvPr id="3" name="Text Placeholder 2"/>
          <p:cNvSpPr>
            <a:spLocks noGrp="1"/>
          </p:cNvSpPr>
          <p:nvPr>
            <p:ph type="body" sz="half" idx="1"/>
          </p:nvPr>
        </p:nvSpPr>
        <p:spPr>
          <a:xfrm>
            <a:off x="609601" y="1600201"/>
            <a:ext cx="5382684"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5484"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5484" y="3938589"/>
            <a:ext cx="5384800" cy="2185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3">
            <a:extLst>
              <a:ext uri="{FF2B5EF4-FFF2-40B4-BE49-F238E27FC236}">
                <a16:creationId xmlns:a16="http://schemas.microsoft.com/office/drawing/2014/main" id="{45A9A89D-85D4-BC4D-AF84-D6F0961EC31A}"/>
              </a:ext>
            </a:extLst>
          </p:cNvPr>
          <p:cNvSpPr>
            <a:spLocks noGrp="1" noChangeArrowheads="1"/>
          </p:cNvSpPr>
          <p:nvPr>
            <p:ph type="dt" idx="10"/>
          </p:nvPr>
        </p:nvSpPr>
        <p:spPr>
          <a:ln/>
        </p:spPr>
        <p:txBody>
          <a:bodyPr/>
          <a:lstStyle>
            <a:lvl1pPr>
              <a:defRPr/>
            </a:lvl1pPr>
          </a:lstStyle>
          <a:p>
            <a:pPr>
              <a:defRPr/>
            </a:pPr>
            <a:endParaRPr lang="en-US"/>
          </a:p>
        </p:txBody>
      </p:sp>
      <p:sp>
        <p:nvSpPr>
          <p:cNvPr id="7" name="Rectangle 4">
            <a:extLst>
              <a:ext uri="{FF2B5EF4-FFF2-40B4-BE49-F238E27FC236}">
                <a16:creationId xmlns:a16="http://schemas.microsoft.com/office/drawing/2014/main" id="{635F2B75-A315-0442-B33E-94B0265F7E88}"/>
              </a:ext>
            </a:extLst>
          </p:cNvPr>
          <p:cNvSpPr>
            <a:spLocks noGrp="1" noChangeArrowheads="1"/>
          </p:cNvSpPr>
          <p:nvPr>
            <p:ph type="ftr" idx="11"/>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C723E82D-D38A-2B4A-93D6-E9F99A1BBB57}"/>
              </a:ext>
            </a:extLst>
          </p:cNvPr>
          <p:cNvSpPr>
            <a:spLocks noGrp="1" noChangeArrowheads="1"/>
          </p:cNvSpPr>
          <p:nvPr>
            <p:ph type="sldNum" idx="12"/>
          </p:nvPr>
        </p:nvSpPr>
        <p:spPr>
          <a:ln/>
        </p:spPr>
        <p:txBody>
          <a:bodyPr/>
          <a:lstStyle>
            <a:lvl1pPr>
              <a:defRPr/>
            </a:lvl1pPr>
          </a:lstStyle>
          <a:p>
            <a:fld id="{F1CF2EFB-BD20-1A41-955B-0CC9916218E0}" type="slidenum">
              <a:rPr lang="en-US" altLang="en-US"/>
              <a:pPr/>
              <a:t>‹#›</a:t>
            </a:fld>
            <a:endParaRPr lang="en-US" altLang="en-US"/>
          </a:p>
        </p:txBody>
      </p:sp>
    </p:spTree>
    <p:extLst>
      <p:ext uri="{BB962C8B-B14F-4D97-AF65-F5344CB8AC3E}">
        <p14:creationId xmlns:p14="http://schemas.microsoft.com/office/powerpoint/2010/main" val="3327184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D62F0-7355-AC4B-9B53-D598D16B3D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989ED4-DE70-C24C-9172-73277DCAD81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064B79-0E62-A14F-83C2-9DE228930940}"/>
              </a:ext>
            </a:extLst>
          </p:cNvPr>
          <p:cNvSpPr>
            <a:spLocks noGrp="1"/>
          </p:cNvSpPr>
          <p:nvPr>
            <p:ph type="dt" sz="half" idx="10"/>
          </p:nvPr>
        </p:nvSpPr>
        <p:spPr/>
        <p:txBody>
          <a:bodyPr/>
          <a:lstStyle/>
          <a:p>
            <a:fld id="{987FE95E-A2B1-3D46-9D6B-4D7F2E3229F8}" type="datetimeFigureOut">
              <a:rPr lang="en-US" smtClean="0"/>
              <a:t>2/10/20</a:t>
            </a:fld>
            <a:endParaRPr lang="en-US"/>
          </a:p>
        </p:txBody>
      </p:sp>
      <p:sp>
        <p:nvSpPr>
          <p:cNvPr id="5" name="Footer Placeholder 4">
            <a:extLst>
              <a:ext uri="{FF2B5EF4-FFF2-40B4-BE49-F238E27FC236}">
                <a16:creationId xmlns:a16="http://schemas.microsoft.com/office/drawing/2014/main" id="{D84EBDBE-4BF5-0543-91B2-EB6A6287A8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AF8860-E25F-D347-A9F1-4DF75A68256F}"/>
              </a:ext>
            </a:extLst>
          </p:cNvPr>
          <p:cNvSpPr>
            <a:spLocks noGrp="1"/>
          </p:cNvSpPr>
          <p:nvPr>
            <p:ph type="sldNum" sz="quarter" idx="12"/>
          </p:nvPr>
        </p:nvSpPr>
        <p:spPr/>
        <p:txBody>
          <a:bodyPr/>
          <a:lstStyle/>
          <a:p>
            <a:fld id="{E556D8BF-A8F4-AC4D-9E25-44A60E6878B6}" type="slidenum">
              <a:rPr lang="en-US" smtClean="0"/>
              <a:t>‹#›</a:t>
            </a:fld>
            <a:endParaRPr lang="en-US"/>
          </a:p>
        </p:txBody>
      </p:sp>
    </p:spTree>
    <p:extLst>
      <p:ext uri="{BB962C8B-B14F-4D97-AF65-F5344CB8AC3E}">
        <p14:creationId xmlns:p14="http://schemas.microsoft.com/office/powerpoint/2010/main" val="3113128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7AC99-4881-3E41-BD42-D46EA7A874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6C29C3D-B3D3-5241-8219-3A57960DEF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DF2DB3A-9650-2F47-B093-83DC8D994F46}"/>
              </a:ext>
            </a:extLst>
          </p:cNvPr>
          <p:cNvSpPr>
            <a:spLocks noGrp="1"/>
          </p:cNvSpPr>
          <p:nvPr>
            <p:ph type="dt" sz="half" idx="10"/>
          </p:nvPr>
        </p:nvSpPr>
        <p:spPr/>
        <p:txBody>
          <a:bodyPr/>
          <a:lstStyle/>
          <a:p>
            <a:fld id="{987FE95E-A2B1-3D46-9D6B-4D7F2E3229F8}" type="datetimeFigureOut">
              <a:rPr lang="en-US" smtClean="0"/>
              <a:t>2/10/20</a:t>
            </a:fld>
            <a:endParaRPr lang="en-US"/>
          </a:p>
        </p:txBody>
      </p:sp>
      <p:sp>
        <p:nvSpPr>
          <p:cNvPr id="5" name="Footer Placeholder 4">
            <a:extLst>
              <a:ext uri="{FF2B5EF4-FFF2-40B4-BE49-F238E27FC236}">
                <a16:creationId xmlns:a16="http://schemas.microsoft.com/office/drawing/2014/main" id="{F4388F60-21C3-A542-B3E6-7FFA74D680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16624F-FB92-AD4E-AD62-664CE5EF9CDD}"/>
              </a:ext>
            </a:extLst>
          </p:cNvPr>
          <p:cNvSpPr>
            <a:spLocks noGrp="1"/>
          </p:cNvSpPr>
          <p:nvPr>
            <p:ph type="sldNum" sz="quarter" idx="12"/>
          </p:nvPr>
        </p:nvSpPr>
        <p:spPr/>
        <p:txBody>
          <a:bodyPr/>
          <a:lstStyle/>
          <a:p>
            <a:fld id="{E556D8BF-A8F4-AC4D-9E25-44A60E6878B6}" type="slidenum">
              <a:rPr lang="en-US" smtClean="0"/>
              <a:t>‹#›</a:t>
            </a:fld>
            <a:endParaRPr lang="en-US"/>
          </a:p>
        </p:txBody>
      </p:sp>
    </p:spTree>
    <p:extLst>
      <p:ext uri="{BB962C8B-B14F-4D97-AF65-F5344CB8AC3E}">
        <p14:creationId xmlns:p14="http://schemas.microsoft.com/office/powerpoint/2010/main" val="184376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45DFC-0681-5D45-A45B-1FD6980B96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8E2ABD-6ED5-5246-A6FC-ABA024B927F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E4542B-E058-D044-BF64-F343F3E4778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F5A3CA-2A99-804F-89CA-7B52A32CD04A}"/>
              </a:ext>
            </a:extLst>
          </p:cNvPr>
          <p:cNvSpPr>
            <a:spLocks noGrp="1"/>
          </p:cNvSpPr>
          <p:nvPr>
            <p:ph type="dt" sz="half" idx="10"/>
          </p:nvPr>
        </p:nvSpPr>
        <p:spPr/>
        <p:txBody>
          <a:bodyPr/>
          <a:lstStyle/>
          <a:p>
            <a:fld id="{987FE95E-A2B1-3D46-9D6B-4D7F2E3229F8}" type="datetimeFigureOut">
              <a:rPr lang="en-US" smtClean="0"/>
              <a:t>2/10/20</a:t>
            </a:fld>
            <a:endParaRPr lang="en-US"/>
          </a:p>
        </p:txBody>
      </p:sp>
      <p:sp>
        <p:nvSpPr>
          <p:cNvPr id="6" name="Footer Placeholder 5">
            <a:extLst>
              <a:ext uri="{FF2B5EF4-FFF2-40B4-BE49-F238E27FC236}">
                <a16:creationId xmlns:a16="http://schemas.microsoft.com/office/drawing/2014/main" id="{55F5F816-5631-8B40-A1E7-CC00BAAE4C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355544-B3DC-794E-9A8C-C7F617A376A2}"/>
              </a:ext>
            </a:extLst>
          </p:cNvPr>
          <p:cNvSpPr>
            <a:spLocks noGrp="1"/>
          </p:cNvSpPr>
          <p:nvPr>
            <p:ph type="sldNum" sz="quarter" idx="12"/>
          </p:nvPr>
        </p:nvSpPr>
        <p:spPr/>
        <p:txBody>
          <a:bodyPr/>
          <a:lstStyle/>
          <a:p>
            <a:fld id="{E556D8BF-A8F4-AC4D-9E25-44A60E6878B6}" type="slidenum">
              <a:rPr lang="en-US" smtClean="0"/>
              <a:t>‹#›</a:t>
            </a:fld>
            <a:endParaRPr lang="en-US"/>
          </a:p>
        </p:txBody>
      </p:sp>
    </p:spTree>
    <p:extLst>
      <p:ext uri="{BB962C8B-B14F-4D97-AF65-F5344CB8AC3E}">
        <p14:creationId xmlns:p14="http://schemas.microsoft.com/office/powerpoint/2010/main" val="1624457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3CB2C-C632-4C4A-89CA-80DFE07AEFF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31D7A13-AABA-D243-94B5-260B87F861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C8E9984-104C-8944-8F10-01F276D02FB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D802B5F-DFCB-6C47-996C-18FC9962B0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5FCBB05-DC86-D04D-8B16-6B31EA38C28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BA5D41-F27F-0146-89A8-078CFE2376FC}"/>
              </a:ext>
            </a:extLst>
          </p:cNvPr>
          <p:cNvSpPr>
            <a:spLocks noGrp="1"/>
          </p:cNvSpPr>
          <p:nvPr>
            <p:ph type="dt" sz="half" idx="10"/>
          </p:nvPr>
        </p:nvSpPr>
        <p:spPr/>
        <p:txBody>
          <a:bodyPr/>
          <a:lstStyle/>
          <a:p>
            <a:fld id="{987FE95E-A2B1-3D46-9D6B-4D7F2E3229F8}" type="datetimeFigureOut">
              <a:rPr lang="en-US" smtClean="0"/>
              <a:t>2/10/20</a:t>
            </a:fld>
            <a:endParaRPr lang="en-US"/>
          </a:p>
        </p:txBody>
      </p:sp>
      <p:sp>
        <p:nvSpPr>
          <p:cNvPr id="8" name="Footer Placeholder 7">
            <a:extLst>
              <a:ext uri="{FF2B5EF4-FFF2-40B4-BE49-F238E27FC236}">
                <a16:creationId xmlns:a16="http://schemas.microsoft.com/office/drawing/2014/main" id="{25F650A8-F929-7943-AA7E-D9A50BA9483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3E58B67-D719-CE44-8DFE-08D331412826}"/>
              </a:ext>
            </a:extLst>
          </p:cNvPr>
          <p:cNvSpPr>
            <a:spLocks noGrp="1"/>
          </p:cNvSpPr>
          <p:nvPr>
            <p:ph type="sldNum" sz="quarter" idx="12"/>
          </p:nvPr>
        </p:nvSpPr>
        <p:spPr/>
        <p:txBody>
          <a:bodyPr/>
          <a:lstStyle/>
          <a:p>
            <a:fld id="{E556D8BF-A8F4-AC4D-9E25-44A60E6878B6}" type="slidenum">
              <a:rPr lang="en-US" smtClean="0"/>
              <a:t>‹#›</a:t>
            </a:fld>
            <a:endParaRPr lang="en-US"/>
          </a:p>
        </p:txBody>
      </p:sp>
    </p:spTree>
    <p:extLst>
      <p:ext uri="{BB962C8B-B14F-4D97-AF65-F5344CB8AC3E}">
        <p14:creationId xmlns:p14="http://schemas.microsoft.com/office/powerpoint/2010/main" val="1964663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C131B-2B5A-7A47-A3C4-614CB8C959D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A322C5C-431F-994F-A258-1B6F984BD72D}"/>
              </a:ext>
            </a:extLst>
          </p:cNvPr>
          <p:cNvSpPr>
            <a:spLocks noGrp="1"/>
          </p:cNvSpPr>
          <p:nvPr>
            <p:ph type="dt" sz="half" idx="10"/>
          </p:nvPr>
        </p:nvSpPr>
        <p:spPr/>
        <p:txBody>
          <a:bodyPr/>
          <a:lstStyle/>
          <a:p>
            <a:fld id="{987FE95E-A2B1-3D46-9D6B-4D7F2E3229F8}" type="datetimeFigureOut">
              <a:rPr lang="en-US" smtClean="0"/>
              <a:t>2/10/20</a:t>
            </a:fld>
            <a:endParaRPr lang="en-US"/>
          </a:p>
        </p:txBody>
      </p:sp>
      <p:sp>
        <p:nvSpPr>
          <p:cNvPr id="4" name="Footer Placeholder 3">
            <a:extLst>
              <a:ext uri="{FF2B5EF4-FFF2-40B4-BE49-F238E27FC236}">
                <a16:creationId xmlns:a16="http://schemas.microsoft.com/office/drawing/2014/main" id="{B55D0DB4-5A1C-904D-9527-B4D0344582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0FF4D77-541D-EC4C-98E0-47C2C32479B3}"/>
              </a:ext>
            </a:extLst>
          </p:cNvPr>
          <p:cNvSpPr>
            <a:spLocks noGrp="1"/>
          </p:cNvSpPr>
          <p:nvPr>
            <p:ph type="sldNum" sz="quarter" idx="12"/>
          </p:nvPr>
        </p:nvSpPr>
        <p:spPr/>
        <p:txBody>
          <a:bodyPr/>
          <a:lstStyle/>
          <a:p>
            <a:fld id="{E556D8BF-A8F4-AC4D-9E25-44A60E6878B6}" type="slidenum">
              <a:rPr lang="en-US" smtClean="0"/>
              <a:t>‹#›</a:t>
            </a:fld>
            <a:endParaRPr lang="en-US"/>
          </a:p>
        </p:txBody>
      </p:sp>
    </p:spTree>
    <p:extLst>
      <p:ext uri="{BB962C8B-B14F-4D97-AF65-F5344CB8AC3E}">
        <p14:creationId xmlns:p14="http://schemas.microsoft.com/office/powerpoint/2010/main" val="3168635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A4EE43-9E3A-D743-852E-EA074C0A25E6}"/>
              </a:ext>
            </a:extLst>
          </p:cNvPr>
          <p:cNvSpPr>
            <a:spLocks noGrp="1"/>
          </p:cNvSpPr>
          <p:nvPr>
            <p:ph type="dt" sz="half" idx="10"/>
          </p:nvPr>
        </p:nvSpPr>
        <p:spPr/>
        <p:txBody>
          <a:bodyPr/>
          <a:lstStyle/>
          <a:p>
            <a:fld id="{987FE95E-A2B1-3D46-9D6B-4D7F2E3229F8}" type="datetimeFigureOut">
              <a:rPr lang="en-US" smtClean="0"/>
              <a:t>2/10/20</a:t>
            </a:fld>
            <a:endParaRPr lang="en-US"/>
          </a:p>
        </p:txBody>
      </p:sp>
      <p:sp>
        <p:nvSpPr>
          <p:cNvPr id="3" name="Footer Placeholder 2">
            <a:extLst>
              <a:ext uri="{FF2B5EF4-FFF2-40B4-BE49-F238E27FC236}">
                <a16:creationId xmlns:a16="http://schemas.microsoft.com/office/drawing/2014/main" id="{07C98922-DCAA-D447-8DD7-05639AF146E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4194263-D04C-6749-A666-9B1C004D5AC0}"/>
              </a:ext>
            </a:extLst>
          </p:cNvPr>
          <p:cNvSpPr>
            <a:spLocks noGrp="1"/>
          </p:cNvSpPr>
          <p:nvPr>
            <p:ph type="sldNum" sz="quarter" idx="12"/>
          </p:nvPr>
        </p:nvSpPr>
        <p:spPr/>
        <p:txBody>
          <a:bodyPr/>
          <a:lstStyle/>
          <a:p>
            <a:fld id="{E556D8BF-A8F4-AC4D-9E25-44A60E6878B6}" type="slidenum">
              <a:rPr lang="en-US" smtClean="0"/>
              <a:t>‹#›</a:t>
            </a:fld>
            <a:endParaRPr lang="en-US"/>
          </a:p>
        </p:txBody>
      </p:sp>
    </p:spTree>
    <p:extLst>
      <p:ext uri="{BB962C8B-B14F-4D97-AF65-F5344CB8AC3E}">
        <p14:creationId xmlns:p14="http://schemas.microsoft.com/office/powerpoint/2010/main" val="1634216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A398B-A67D-D740-ABB1-450290BBE3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2C652C-933D-074C-BAC5-F13B5321E4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7234CD-1A3B-8248-8DB1-147DC67C4A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8CA7939-4BA1-654D-B3AC-F79DBD70EDC2}"/>
              </a:ext>
            </a:extLst>
          </p:cNvPr>
          <p:cNvSpPr>
            <a:spLocks noGrp="1"/>
          </p:cNvSpPr>
          <p:nvPr>
            <p:ph type="dt" sz="half" idx="10"/>
          </p:nvPr>
        </p:nvSpPr>
        <p:spPr/>
        <p:txBody>
          <a:bodyPr/>
          <a:lstStyle/>
          <a:p>
            <a:fld id="{987FE95E-A2B1-3D46-9D6B-4D7F2E3229F8}" type="datetimeFigureOut">
              <a:rPr lang="en-US" smtClean="0"/>
              <a:t>2/10/20</a:t>
            </a:fld>
            <a:endParaRPr lang="en-US"/>
          </a:p>
        </p:txBody>
      </p:sp>
      <p:sp>
        <p:nvSpPr>
          <p:cNvPr id="6" name="Footer Placeholder 5">
            <a:extLst>
              <a:ext uri="{FF2B5EF4-FFF2-40B4-BE49-F238E27FC236}">
                <a16:creationId xmlns:a16="http://schemas.microsoft.com/office/drawing/2014/main" id="{D7C5493F-9478-2F48-BF11-238AB428A4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63E500-5DEF-AF4A-A9B1-E99A88CF1567}"/>
              </a:ext>
            </a:extLst>
          </p:cNvPr>
          <p:cNvSpPr>
            <a:spLocks noGrp="1"/>
          </p:cNvSpPr>
          <p:nvPr>
            <p:ph type="sldNum" sz="quarter" idx="12"/>
          </p:nvPr>
        </p:nvSpPr>
        <p:spPr/>
        <p:txBody>
          <a:bodyPr/>
          <a:lstStyle/>
          <a:p>
            <a:fld id="{E556D8BF-A8F4-AC4D-9E25-44A60E6878B6}" type="slidenum">
              <a:rPr lang="en-US" smtClean="0"/>
              <a:t>‹#›</a:t>
            </a:fld>
            <a:endParaRPr lang="en-US"/>
          </a:p>
        </p:txBody>
      </p:sp>
    </p:spTree>
    <p:extLst>
      <p:ext uri="{BB962C8B-B14F-4D97-AF65-F5344CB8AC3E}">
        <p14:creationId xmlns:p14="http://schemas.microsoft.com/office/powerpoint/2010/main" val="500039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644FC-E835-684A-A907-EFB0B4369B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B4394B-921A-7045-9761-3DBB746714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826B95F-F2A6-2541-8C77-41A51B2F54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CC765E7-8089-8745-BB75-8C4D0BA9677A}"/>
              </a:ext>
            </a:extLst>
          </p:cNvPr>
          <p:cNvSpPr>
            <a:spLocks noGrp="1"/>
          </p:cNvSpPr>
          <p:nvPr>
            <p:ph type="dt" sz="half" idx="10"/>
          </p:nvPr>
        </p:nvSpPr>
        <p:spPr/>
        <p:txBody>
          <a:bodyPr/>
          <a:lstStyle/>
          <a:p>
            <a:fld id="{987FE95E-A2B1-3D46-9D6B-4D7F2E3229F8}" type="datetimeFigureOut">
              <a:rPr lang="en-US" smtClean="0"/>
              <a:t>2/10/20</a:t>
            </a:fld>
            <a:endParaRPr lang="en-US"/>
          </a:p>
        </p:txBody>
      </p:sp>
      <p:sp>
        <p:nvSpPr>
          <p:cNvPr id="6" name="Footer Placeholder 5">
            <a:extLst>
              <a:ext uri="{FF2B5EF4-FFF2-40B4-BE49-F238E27FC236}">
                <a16:creationId xmlns:a16="http://schemas.microsoft.com/office/drawing/2014/main" id="{1C219C68-BC06-B446-94CB-2AD4BE505F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42EF2C-3060-944E-B34D-E1EE00D52BBE}"/>
              </a:ext>
            </a:extLst>
          </p:cNvPr>
          <p:cNvSpPr>
            <a:spLocks noGrp="1"/>
          </p:cNvSpPr>
          <p:nvPr>
            <p:ph type="sldNum" sz="quarter" idx="12"/>
          </p:nvPr>
        </p:nvSpPr>
        <p:spPr/>
        <p:txBody>
          <a:bodyPr/>
          <a:lstStyle/>
          <a:p>
            <a:fld id="{E556D8BF-A8F4-AC4D-9E25-44A60E6878B6}" type="slidenum">
              <a:rPr lang="en-US" smtClean="0"/>
              <a:t>‹#›</a:t>
            </a:fld>
            <a:endParaRPr lang="en-US"/>
          </a:p>
        </p:txBody>
      </p:sp>
    </p:spTree>
    <p:extLst>
      <p:ext uri="{BB962C8B-B14F-4D97-AF65-F5344CB8AC3E}">
        <p14:creationId xmlns:p14="http://schemas.microsoft.com/office/powerpoint/2010/main" val="331744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9FD8C9-3532-1047-A444-D25C86360B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6E1DE2-8A57-8E45-8FD2-7774DDA88F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D5A01D-9D98-0F4B-844E-595A1FF438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7FE95E-A2B1-3D46-9D6B-4D7F2E3229F8}" type="datetimeFigureOut">
              <a:rPr lang="en-US" smtClean="0"/>
              <a:t>2/10/20</a:t>
            </a:fld>
            <a:endParaRPr lang="en-US"/>
          </a:p>
        </p:txBody>
      </p:sp>
      <p:sp>
        <p:nvSpPr>
          <p:cNvPr id="5" name="Footer Placeholder 4">
            <a:extLst>
              <a:ext uri="{FF2B5EF4-FFF2-40B4-BE49-F238E27FC236}">
                <a16:creationId xmlns:a16="http://schemas.microsoft.com/office/drawing/2014/main" id="{2BBAB5C9-D8FB-E345-8E90-6D3D722B57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4E74B95-218E-564B-9B26-0EB27C5A56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56D8BF-A8F4-AC4D-9E25-44A60E6878B6}" type="slidenum">
              <a:rPr lang="en-US" smtClean="0"/>
              <a:t>‹#›</a:t>
            </a:fld>
            <a:endParaRPr lang="en-US"/>
          </a:p>
        </p:txBody>
      </p:sp>
    </p:spTree>
    <p:extLst>
      <p:ext uri="{BB962C8B-B14F-4D97-AF65-F5344CB8AC3E}">
        <p14:creationId xmlns:p14="http://schemas.microsoft.com/office/powerpoint/2010/main" val="2182191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notesSlide" Target="../notesSlides/notesSlide12.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9.jpeg"/><Relationship Id="rId4" Type="http://schemas.openxmlformats.org/officeDocument/2006/relationships/hyperlink" Target="https://en.wikipedia.org/wiki/Planck%27s_law" TargetMode="External"/><Relationship Id="rId9" Type="http://schemas.openxmlformats.org/officeDocument/2006/relationships/image" Target="../media/image8.png"/></Relationships>
</file>

<file path=ppt/slides/_rels/slide1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notesSlide" Target="../notesSlides/notesSlide13.xml"/><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0.png"/><Relationship Id="rId5" Type="http://schemas.openxmlformats.org/officeDocument/2006/relationships/oleObject" Target="../embeddings/oleObject3.bin"/><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en.wikipedia.org/wiki/Planetary_equilibrium_temperature" TargetMode="External"/><Relationship Id="rId2" Type="http://schemas.openxmlformats.org/officeDocument/2006/relationships/hyperlink" Target="https://en.wikipedia.org/wiki/Black-body_radiation" TargetMode="External"/><Relationship Id="rId1" Type="http://schemas.openxmlformats.org/officeDocument/2006/relationships/slideLayout" Target="../slideLayouts/slideLayout2.xml"/><Relationship Id="rId4" Type="http://schemas.openxmlformats.org/officeDocument/2006/relationships/hyperlink" Target="https://en.wikipedia.org/wiki/Greenhouse_effect"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solarsystem.nasa.gov/" TargetMode="External"/><Relationship Id="rId2" Type="http://schemas.openxmlformats.org/officeDocument/2006/relationships/hyperlink" Target="https://nineplanets.org/" TargetMode="External"/><Relationship Id="rId1" Type="http://schemas.openxmlformats.org/officeDocument/2006/relationships/slideLayout" Target="../slideLayouts/slideLayout2.xml"/><Relationship Id="rId5" Type="http://schemas.openxmlformats.org/officeDocument/2006/relationships/hyperlink" Target="https://astronomy.com/news/observe-the-solar-system/2017/02/how-big-is-the-biggest-moon?utm_source=asyfb&amp;utm_medium=social&amp;utm_campaign=asyfb&amp;fbclid=IwAR0CIdtxUwMoFtZYK1_L7Zy_uwC2Wrukz2kQLUGRpvdjVI3-9kZcXDFQfXY" TargetMode="External"/><Relationship Id="rId4" Type="http://schemas.openxmlformats.org/officeDocument/2006/relationships/hyperlink" Target="https://www.youtube.com/watch?v=bSkPNMjRRio&amp;feature=emb_logo"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4.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35BA5-0802-2D4F-9032-84011D15189C}"/>
              </a:ext>
            </a:extLst>
          </p:cNvPr>
          <p:cNvSpPr>
            <a:spLocks noGrp="1"/>
          </p:cNvSpPr>
          <p:nvPr>
            <p:ph type="ctrTitle"/>
          </p:nvPr>
        </p:nvSpPr>
        <p:spPr/>
        <p:txBody>
          <a:bodyPr/>
          <a:lstStyle/>
          <a:p>
            <a:r>
              <a:rPr lang="en-US" dirty="0"/>
              <a:t>ASTR 2320 </a:t>
            </a:r>
            <a:br>
              <a:rPr lang="en-US" dirty="0"/>
            </a:br>
            <a:r>
              <a:rPr lang="en-US" dirty="0"/>
              <a:t>General Astronomy II</a:t>
            </a:r>
          </a:p>
        </p:txBody>
      </p:sp>
      <p:sp>
        <p:nvSpPr>
          <p:cNvPr id="3" name="Subtitle 2">
            <a:extLst>
              <a:ext uri="{FF2B5EF4-FFF2-40B4-BE49-F238E27FC236}">
                <a16:creationId xmlns:a16="http://schemas.microsoft.com/office/drawing/2014/main" id="{4558EFC3-643F-214A-BA99-9B8DCE37DA00}"/>
              </a:ext>
            </a:extLst>
          </p:cNvPr>
          <p:cNvSpPr>
            <a:spLocks noGrp="1"/>
          </p:cNvSpPr>
          <p:nvPr>
            <p:ph type="subTitle" idx="1"/>
          </p:nvPr>
        </p:nvSpPr>
        <p:spPr/>
        <p:txBody>
          <a:bodyPr>
            <a:normAutofit/>
          </a:bodyPr>
          <a:lstStyle/>
          <a:p>
            <a:r>
              <a:rPr lang="en-US" dirty="0"/>
              <a:t>Professor Mike Brotherton</a:t>
            </a:r>
          </a:p>
          <a:p>
            <a:r>
              <a:rPr lang="en-US" dirty="0"/>
              <a:t>Chapter 4 –Overview of the solar system</a:t>
            </a:r>
          </a:p>
          <a:p>
            <a:endParaRPr lang="en-US" dirty="0"/>
          </a:p>
        </p:txBody>
      </p:sp>
    </p:spTree>
    <p:extLst>
      <p:ext uri="{BB962C8B-B14F-4D97-AF65-F5344CB8AC3E}">
        <p14:creationId xmlns:p14="http://schemas.microsoft.com/office/powerpoint/2010/main" val="3342798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a:extLst>
              <a:ext uri="{FF2B5EF4-FFF2-40B4-BE49-F238E27FC236}">
                <a16:creationId xmlns:a16="http://schemas.microsoft.com/office/drawing/2014/main" id="{9E2AAC10-9F38-8149-AE3B-3E707945EB22}"/>
              </a:ext>
            </a:extLst>
          </p:cNvPr>
          <p:cNvSpPr>
            <a:spLocks noGrp="1" noChangeArrowheads="1"/>
          </p:cNvSpPr>
          <p:nvPr>
            <p:ph type="title"/>
          </p:nvPr>
        </p:nvSpPr>
        <p:spPr>
          <a:xfrm>
            <a:off x="1981200" y="1"/>
            <a:ext cx="8229600" cy="868363"/>
          </a:xfrm>
        </p:spPr>
        <p:txBody>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333399"/>
                </a:solidFill>
              </a:rPr>
              <a:t>Light as Particles</a:t>
            </a:r>
          </a:p>
        </p:txBody>
      </p:sp>
      <p:sp>
        <p:nvSpPr>
          <p:cNvPr id="11266" name="Rectangle 2">
            <a:extLst>
              <a:ext uri="{FF2B5EF4-FFF2-40B4-BE49-F238E27FC236}">
                <a16:creationId xmlns:a16="http://schemas.microsoft.com/office/drawing/2014/main" id="{20E18215-E0EC-7246-A7D7-E905BBFCDAA0}"/>
              </a:ext>
            </a:extLst>
          </p:cNvPr>
          <p:cNvSpPr>
            <a:spLocks noGrp="1" noChangeArrowheads="1"/>
          </p:cNvSpPr>
          <p:nvPr>
            <p:ph type="body" idx="1"/>
          </p:nvPr>
        </p:nvSpPr>
        <p:spPr>
          <a:xfrm>
            <a:off x="2590800" y="914400"/>
            <a:ext cx="7620000" cy="2057400"/>
          </a:xfrm>
        </p:spPr>
        <p:txBody>
          <a:bodyPr/>
          <a:lstStyle/>
          <a:p>
            <a:pPr marL="341313" indent="-341313">
              <a:spcBef>
                <a:spcPts val="700"/>
              </a:spcBef>
              <a:buClr>
                <a:srgbClr val="333399"/>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a:solidFill>
                  <a:srgbClr val="333399"/>
                </a:solidFill>
              </a:rPr>
              <a:t>Light can also appear as particles, called photons (explains, e.g., photoelectric effect).</a:t>
            </a:r>
          </a:p>
          <a:p>
            <a:pPr marL="341313" indent="-341313">
              <a:spcBef>
                <a:spcPts val="700"/>
              </a:spcBef>
              <a:buClr>
                <a:srgbClr val="333399"/>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a:solidFill>
                  <a:srgbClr val="333399"/>
                </a:solidFill>
              </a:rPr>
              <a:t>A photon has a specific energy E, proportional to the frequency f:</a:t>
            </a:r>
          </a:p>
        </p:txBody>
      </p:sp>
      <p:sp>
        <p:nvSpPr>
          <p:cNvPr id="11267" name="Text Box 3">
            <a:extLst>
              <a:ext uri="{FF2B5EF4-FFF2-40B4-BE49-F238E27FC236}">
                <a16:creationId xmlns:a16="http://schemas.microsoft.com/office/drawing/2014/main" id="{97BA667F-777F-BA4C-A914-F99ABF85D914}"/>
              </a:ext>
            </a:extLst>
          </p:cNvPr>
          <p:cNvSpPr txBox="1">
            <a:spLocks noChangeArrowheads="1"/>
          </p:cNvSpPr>
          <p:nvPr/>
        </p:nvSpPr>
        <p:spPr bwMode="auto">
          <a:xfrm>
            <a:off x="5257800" y="2971801"/>
            <a:ext cx="1676400"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spcBef>
                <a:spcPts val="2000"/>
              </a:spcBef>
            </a:pPr>
            <a:r>
              <a:rPr lang="en-US" altLang="en-US" sz="3200">
                <a:solidFill>
                  <a:srgbClr val="333399"/>
                </a:solidFill>
              </a:rPr>
              <a:t>E = h*f</a:t>
            </a:r>
          </a:p>
        </p:txBody>
      </p:sp>
      <p:sp>
        <p:nvSpPr>
          <p:cNvPr id="11268" name="Text Box 4">
            <a:extLst>
              <a:ext uri="{FF2B5EF4-FFF2-40B4-BE49-F238E27FC236}">
                <a16:creationId xmlns:a16="http://schemas.microsoft.com/office/drawing/2014/main" id="{1F268A77-712F-CC40-8F7B-4C0F6A9AC131}"/>
              </a:ext>
            </a:extLst>
          </p:cNvPr>
          <p:cNvSpPr txBox="1">
            <a:spLocks noChangeArrowheads="1"/>
          </p:cNvSpPr>
          <p:nvPr/>
        </p:nvSpPr>
        <p:spPr bwMode="auto">
          <a:xfrm>
            <a:off x="3200400" y="3810001"/>
            <a:ext cx="5943600" cy="1187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eaLnBrk="1" hangingPunct="1">
              <a:spcBef>
                <a:spcPts val="1750"/>
              </a:spcBef>
            </a:pPr>
            <a:r>
              <a:rPr lang="en-US" altLang="en-US" sz="2800">
                <a:solidFill>
                  <a:srgbClr val="333399"/>
                </a:solidFill>
              </a:rPr>
              <a:t>h = 6.626x10</a:t>
            </a:r>
            <a:r>
              <a:rPr lang="en-US" altLang="en-US" sz="2800" baseline="30000">
                <a:solidFill>
                  <a:srgbClr val="333399"/>
                </a:solidFill>
              </a:rPr>
              <a:t>-34</a:t>
            </a:r>
            <a:r>
              <a:rPr lang="en-US" altLang="en-US" sz="2800">
                <a:solidFill>
                  <a:srgbClr val="333399"/>
                </a:solidFill>
              </a:rPr>
              <a:t> J*s </a:t>
            </a:r>
          </a:p>
          <a:p>
            <a:pPr algn="ctr" eaLnBrk="1" hangingPunct="1">
              <a:spcBef>
                <a:spcPts val="1750"/>
              </a:spcBef>
            </a:pPr>
            <a:r>
              <a:rPr lang="en-US" altLang="en-US" sz="2800">
                <a:solidFill>
                  <a:srgbClr val="333399"/>
                </a:solidFill>
              </a:rPr>
              <a:t>is the Planck constant.</a:t>
            </a:r>
          </a:p>
        </p:txBody>
      </p:sp>
      <p:sp>
        <p:nvSpPr>
          <p:cNvPr id="11269" name="Rectangle 5">
            <a:extLst>
              <a:ext uri="{FF2B5EF4-FFF2-40B4-BE49-F238E27FC236}">
                <a16:creationId xmlns:a16="http://schemas.microsoft.com/office/drawing/2014/main" id="{3EBBCF01-D85D-F14D-B628-E097A58CDA8A}"/>
              </a:ext>
            </a:extLst>
          </p:cNvPr>
          <p:cNvSpPr>
            <a:spLocks noChangeArrowheads="1"/>
          </p:cNvSpPr>
          <p:nvPr/>
        </p:nvSpPr>
        <p:spPr bwMode="auto">
          <a:xfrm>
            <a:off x="5105400" y="2895600"/>
            <a:ext cx="1828800" cy="762000"/>
          </a:xfrm>
          <a:prstGeom prst="rect">
            <a:avLst/>
          </a:prstGeom>
          <a:noFill/>
          <a:ln w="38160">
            <a:solidFill>
              <a:srgbClr val="3333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endParaRPr lang="en-US" altLang="en-US" sz="1800"/>
          </a:p>
        </p:txBody>
      </p:sp>
      <p:sp>
        <p:nvSpPr>
          <p:cNvPr id="11270" name="Text Box 6">
            <a:extLst>
              <a:ext uri="{FF2B5EF4-FFF2-40B4-BE49-F238E27FC236}">
                <a16:creationId xmlns:a16="http://schemas.microsoft.com/office/drawing/2014/main" id="{1188B330-AC9C-6347-AE2B-82425332C351}"/>
              </a:ext>
            </a:extLst>
          </p:cNvPr>
          <p:cNvSpPr txBox="1">
            <a:spLocks noChangeArrowheads="1"/>
          </p:cNvSpPr>
          <p:nvPr/>
        </p:nvSpPr>
        <p:spPr bwMode="auto">
          <a:xfrm>
            <a:off x="2590800" y="5181600"/>
            <a:ext cx="7467600" cy="1202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eaLnBrk="1" hangingPunct="1">
              <a:spcBef>
                <a:spcPts val="2000"/>
              </a:spcBef>
            </a:pPr>
            <a:r>
              <a:rPr lang="en-US" altLang="en-US" sz="3200">
                <a:solidFill>
                  <a:srgbClr val="333399"/>
                </a:solidFill>
              </a:rPr>
              <a:t>The energy of a photon does </a:t>
            </a:r>
            <a:r>
              <a:rPr lang="en-US" altLang="en-US" sz="3600" b="1">
                <a:solidFill>
                  <a:srgbClr val="333399"/>
                </a:solidFill>
              </a:rPr>
              <a:t>not</a:t>
            </a:r>
            <a:r>
              <a:rPr lang="en-US" altLang="en-US" sz="3600">
                <a:solidFill>
                  <a:srgbClr val="333399"/>
                </a:solidFill>
              </a:rPr>
              <a:t> </a:t>
            </a:r>
            <a:r>
              <a:rPr lang="en-US" altLang="en-US" sz="3200">
                <a:solidFill>
                  <a:srgbClr val="333399"/>
                </a:solidFill>
              </a:rPr>
              <a:t>depend on the </a:t>
            </a:r>
            <a:r>
              <a:rPr lang="en-US" altLang="en-US" sz="3600" b="1">
                <a:solidFill>
                  <a:srgbClr val="333399"/>
                </a:solidFill>
              </a:rPr>
              <a:t>intensity</a:t>
            </a:r>
            <a:r>
              <a:rPr lang="en-US" altLang="en-US" sz="3200">
                <a:solidFill>
                  <a:srgbClr val="333399"/>
                </a:solidFill>
              </a:rPr>
              <a:t> of the light!!!</a:t>
            </a:r>
          </a:p>
        </p:txBody>
      </p:sp>
    </p:spTree>
    <p:extLst>
      <p:ext uri="{BB962C8B-B14F-4D97-AF65-F5344CB8AC3E}">
        <p14:creationId xmlns:p14="http://schemas.microsoft.com/office/powerpoint/2010/main" val="56966281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additive="repl">
                                        <p:cTn id="6" dur="1" fill="hold">
                                          <p:stCondLst>
                                            <p:cond delay="0"/>
                                          </p:stCondLst>
                                        </p:cTn>
                                        <p:tgtEl>
                                          <p:spTgt spid="11266">
                                            <p:txEl>
                                              <p:pRg st="0" end="0"/>
                                            </p:txEl>
                                          </p:spTgt>
                                        </p:tgtEl>
                                        <p:attrNameLst>
                                          <p:attrName>style.visibility</p:attrName>
                                        </p:attrNameLst>
                                      </p:cBhvr>
                                      <p:to>
                                        <p:strVal val="visible"/>
                                      </p:to>
                                    </p:set>
                                    <p:animEffect transition="in" filter="slide(fromBottom)">
                                      <p:cBhvr additive="repl">
                                        <p:cTn id="7" dur="500"/>
                                        <p:tgtEl>
                                          <p:spTgt spid="1126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additive="repl">
                                        <p:cTn id="11" dur="1" fill="hold">
                                          <p:stCondLst>
                                            <p:cond delay="0"/>
                                          </p:stCondLst>
                                        </p:cTn>
                                        <p:tgtEl>
                                          <p:spTgt spid="11266">
                                            <p:txEl>
                                              <p:pRg st="1" end="1"/>
                                            </p:txEl>
                                          </p:spTgt>
                                        </p:tgtEl>
                                        <p:attrNameLst>
                                          <p:attrName>style.visibility</p:attrName>
                                        </p:attrNameLst>
                                      </p:cBhvr>
                                      <p:to>
                                        <p:strVal val="visible"/>
                                      </p:to>
                                    </p:set>
                                    <p:animEffect transition="in" filter="slide(fromBottom)">
                                      <p:cBhvr additive="repl">
                                        <p:cTn id="12" dur="500"/>
                                        <p:tgtEl>
                                          <p:spTgt spid="1126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additive="repl">
                                        <p:cTn id="16" dur="1" fill="hold">
                                          <p:stCondLst>
                                            <p:cond delay="0"/>
                                          </p:stCondLst>
                                        </p:cTn>
                                        <p:tgtEl>
                                          <p:spTgt spid="11267"/>
                                        </p:tgtEl>
                                        <p:attrNameLst>
                                          <p:attrName>style.visibility</p:attrName>
                                        </p:attrNameLst>
                                      </p:cBhvr>
                                      <p:to>
                                        <p:strVal val="visible"/>
                                      </p:to>
                                    </p:set>
                                    <p:animEffect transition="in" filter="slide(fromBottom)">
                                      <p:cBhvr additive="repl">
                                        <p:cTn id="17" dur="500"/>
                                        <p:tgtEl>
                                          <p:spTgt spid="11267"/>
                                        </p:tgtEl>
                                      </p:cBhvr>
                                    </p:animEffect>
                                  </p:childTnLst>
                                </p:cTn>
                              </p:par>
                              <p:par>
                                <p:cTn id="18" presetID="12" presetClass="entr" presetSubtype="4" fill="hold" grpId="0" nodeType="withEffect">
                                  <p:stCondLst>
                                    <p:cond delay="0"/>
                                  </p:stCondLst>
                                  <p:childTnLst>
                                    <p:set>
                                      <p:cBhvr additive="repl">
                                        <p:cTn id="19" dur="1" fill="hold">
                                          <p:stCondLst>
                                            <p:cond delay="0"/>
                                          </p:stCondLst>
                                        </p:cTn>
                                        <p:tgtEl>
                                          <p:spTgt spid="11269"/>
                                        </p:tgtEl>
                                        <p:attrNameLst>
                                          <p:attrName>style.visibility</p:attrName>
                                        </p:attrNameLst>
                                      </p:cBhvr>
                                      <p:to>
                                        <p:strVal val="visible"/>
                                      </p:to>
                                    </p:set>
                                    <p:animEffect transition="in" filter="slide(fromBottom)">
                                      <p:cBhvr additive="repl">
                                        <p:cTn id="20" dur="500"/>
                                        <p:tgtEl>
                                          <p:spTgt spid="1126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nodeType="clickEffect">
                                  <p:stCondLst>
                                    <p:cond delay="0"/>
                                  </p:stCondLst>
                                  <p:childTnLst>
                                    <p:set>
                                      <p:cBhvr additive="repl">
                                        <p:cTn id="24" dur="1" fill="hold">
                                          <p:stCondLst>
                                            <p:cond delay="0"/>
                                          </p:stCondLst>
                                        </p:cTn>
                                        <p:tgtEl>
                                          <p:spTgt spid="11268">
                                            <p:txEl>
                                              <p:pRg st="0" end="0"/>
                                            </p:txEl>
                                          </p:spTgt>
                                        </p:tgtEl>
                                        <p:attrNameLst>
                                          <p:attrName>style.visibility</p:attrName>
                                        </p:attrNameLst>
                                      </p:cBhvr>
                                      <p:to>
                                        <p:strVal val="visible"/>
                                      </p:to>
                                    </p:set>
                                    <p:animEffect transition="in" filter="slide(fromBottom)">
                                      <p:cBhvr additive="repl">
                                        <p:cTn id="25" dur="500"/>
                                        <p:tgtEl>
                                          <p:spTgt spid="11268">
                                            <p:txEl>
                                              <p:pRg st="0" end="0"/>
                                            </p:txEl>
                                          </p:spTgt>
                                        </p:tgtEl>
                                      </p:cBhvr>
                                    </p:animEffect>
                                  </p:childTnLst>
                                </p:cTn>
                              </p:par>
                              <p:par>
                                <p:cTn id="26" presetID="12" presetClass="entr" presetSubtype="4" fill="hold" nodeType="withEffect">
                                  <p:stCondLst>
                                    <p:cond delay="0"/>
                                  </p:stCondLst>
                                  <p:childTnLst>
                                    <p:set>
                                      <p:cBhvr additive="repl">
                                        <p:cTn id="27" dur="1" fill="hold">
                                          <p:stCondLst>
                                            <p:cond delay="0"/>
                                          </p:stCondLst>
                                        </p:cTn>
                                        <p:tgtEl>
                                          <p:spTgt spid="11268">
                                            <p:txEl>
                                              <p:pRg st="1" end="1"/>
                                            </p:txEl>
                                          </p:spTgt>
                                        </p:tgtEl>
                                        <p:attrNameLst>
                                          <p:attrName>style.visibility</p:attrName>
                                        </p:attrNameLst>
                                      </p:cBhvr>
                                      <p:to>
                                        <p:strVal val="visible"/>
                                      </p:to>
                                    </p:set>
                                    <p:animEffect transition="in" filter="slide(fromBottom)">
                                      <p:cBhvr additive="repl">
                                        <p:cTn id="28" dur="500"/>
                                        <p:tgtEl>
                                          <p:spTgt spid="11268">
                                            <p:txEl>
                                              <p:pRg st="1" end="1"/>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5" presetClass="entr" fill="hold" nodeType="clickEffect">
                                  <p:stCondLst>
                                    <p:cond delay="0"/>
                                  </p:stCondLst>
                                  <p:childTnLst>
                                    <p:set>
                                      <p:cBhvr additive="repl">
                                        <p:cTn id="32" dur="1" fill="hold">
                                          <p:stCondLst>
                                            <p:cond delay="0"/>
                                          </p:stCondLst>
                                        </p:cTn>
                                        <p:tgtEl>
                                          <p:spTgt spid="11270">
                                            <p:txEl>
                                              <p:pRg st="0" end="0"/>
                                            </p:txEl>
                                          </p:spTgt>
                                        </p:tgtEl>
                                        <p:attrNameLst>
                                          <p:attrName>style.visibility</p:attrName>
                                        </p:attrNameLst>
                                      </p:cBhvr>
                                      <p:to>
                                        <p:strVal val="visible"/>
                                      </p:to>
                                    </p:set>
                                    <p:anim calcmode="lin" valueType="num">
                                      <p:cBhvr additive="repl">
                                        <p:cTn id="33" dur="1000" fill="hold"/>
                                        <p:tgtEl>
                                          <p:spTgt spid="11270">
                                            <p:txEl>
                                              <p:pRg st="0" end="0"/>
                                            </p:txEl>
                                          </p:spTgt>
                                        </p:tgtEl>
                                        <p:attrNameLst>
                                          <p:attrName>ppt_w</p:attrName>
                                        </p:attrNameLst>
                                      </p:cBhvr>
                                      <p:tavLst>
                                        <p:tav tm="100000">
                                          <p:val>
                                            <p:fltVal val="0"/>
                                          </p:val>
                                        </p:tav>
                                        <p:tav>
                                          <p:val>
                                            <p:strVal val="#ppt_w"/>
                                          </p:val>
                                        </p:tav>
                                      </p:tavLst>
                                    </p:anim>
                                    <p:anim calcmode="lin" valueType="num">
                                      <p:cBhvr additive="repl">
                                        <p:cTn id="34" dur="1000" fill="hold"/>
                                        <p:tgtEl>
                                          <p:spTgt spid="11270">
                                            <p:txEl>
                                              <p:pRg st="0" end="0"/>
                                            </p:txEl>
                                          </p:spTgt>
                                        </p:tgtEl>
                                        <p:attrNameLst>
                                          <p:attrName>ppt_h</p:attrName>
                                        </p:attrNameLst>
                                      </p:cBhvr>
                                      <p:tavLst>
                                        <p:tav tm="100000">
                                          <p:val>
                                            <p:fltVal val="0"/>
                                          </p:val>
                                        </p:tav>
                                        <p:tav>
                                          <p:val>
                                            <p:strVal val="#ppt_h"/>
                                          </p:val>
                                        </p:tav>
                                      </p:tavLst>
                                    </p:anim>
                                    <p:anim calcmode="lin" valueType="num">
                                      <p:cBhvr additive="repl">
                                        <p:cTn id="35" dur="1000" fill="hold"/>
                                        <p:tgtEl>
                                          <p:spTgt spid="11270">
                                            <p:txEl>
                                              <p:pRg st="0" end="0"/>
                                            </p:txEl>
                                          </p:spTgt>
                                        </p:tgtEl>
                                        <p:attrNameLst>
                                          <p:attrName>ppt_x</p:attrName>
                                        </p:attrNameLst>
                                      </p:cBhvr>
                                      <p:tavLst>
                                        <p:tav tm="0" fmla="#ppt_x+(cos(-2*pi*(1-$))*-#ppt_x-sin(-2*pi*(1-$))*(1-#ppt_y))*(1-$)">
                                          <p:val>
                                            <p:fltVal val="0"/>
                                          </p:val>
                                        </p:tav>
                                        <p:tav tm="100000">
                                          <p:val>
                                            <p:fltVal val="1"/>
                                          </p:val>
                                        </p:tav>
                                      </p:tavLst>
                                    </p:anim>
                                    <p:anim calcmode="lin" valueType="num">
                                      <p:cBhvr additive="repl">
                                        <p:cTn id="36" dur="1000" fill="hold"/>
                                        <p:tgtEl>
                                          <p:spTgt spid="11270">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a:extLst>
              <a:ext uri="{FF2B5EF4-FFF2-40B4-BE49-F238E27FC236}">
                <a16:creationId xmlns:a16="http://schemas.microsoft.com/office/drawing/2014/main" id="{D59C7968-C51F-4F4F-B962-84CBF8D63D05}"/>
              </a:ext>
            </a:extLst>
          </p:cNvPr>
          <p:cNvSpPr>
            <a:spLocks noGrp="1" noChangeArrowheads="1"/>
          </p:cNvSpPr>
          <p:nvPr>
            <p:ph type="title"/>
          </p:nvPr>
        </p:nvSpPr>
        <p:spPr>
          <a:xfrm>
            <a:off x="2209800" y="112714"/>
            <a:ext cx="7848600" cy="763587"/>
          </a:xfrm>
        </p:spPr>
        <p:txBody>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dirty="0">
                <a:solidFill>
                  <a:srgbClr val="FF0000"/>
                </a:solidFill>
              </a:rPr>
              <a:t>Temperature and Heat</a:t>
            </a:r>
          </a:p>
        </p:txBody>
      </p:sp>
      <p:sp>
        <p:nvSpPr>
          <p:cNvPr id="37891" name="Rectangle 2">
            <a:extLst>
              <a:ext uri="{FF2B5EF4-FFF2-40B4-BE49-F238E27FC236}">
                <a16:creationId xmlns:a16="http://schemas.microsoft.com/office/drawing/2014/main" id="{FDB83763-561C-5443-868E-F382CFE8A18E}"/>
              </a:ext>
            </a:extLst>
          </p:cNvPr>
          <p:cNvSpPr>
            <a:spLocks noGrp="1" noChangeArrowheads="1"/>
          </p:cNvSpPr>
          <p:nvPr>
            <p:ph type="body" idx="1"/>
          </p:nvPr>
        </p:nvSpPr>
        <p:spPr>
          <a:xfrm>
            <a:off x="1905000" y="762001"/>
            <a:ext cx="8305800" cy="5776913"/>
          </a:xfrm>
        </p:spPr>
        <p:txBody>
          <a:bodyPr/>
          <a:lstStyle/>
          <a:p>
            <a:pPr marL="341313" indent="-341313">
              <a:spcBef>
                <a:spcPts val="600"/>
              </a:spcBef>
              <a:tabLst>
                <a:tab pos="1712913" algn="l"/>
                <a:tab pos="2627313" algn="l"/>
                <a:tab pos="3541713" algn="l"/>
                <a:tab pos="4456113" algn="l"/>
                <a:tab pos="5370513" algn="l"/>
                <a:tab pos="6284913" algn="l"/>
                <a:tab pos="7199313" algn="l"/>
                <a:tab pos="8113713" algn="l"/>
                <a:tab pos="9028113" algn="l"/>
                <a:tab pos="9942513" algn="l"/>
                <a:tab pos="10856913" algn="l"/>
              </a:tabLst>
            </a:pPr>
            <a:endParaRPr lang="en-US" altLang="en-US"/>
          </a:p>
          <a:p>
            <a:pPr marL="341313" indent="-341313">
              <a:buClr>
                <a:srgbClr val="0000FF"/>
              </a:buClr>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b="1">
                <a:solidFill>
                  <a:srgbClr val="0000FF"/>
                </a:solidFill>
              </a:rPr>
              <a:t>Thermal energy is “kinetic energy” of moving atoms and molecules</a:t>
            </a:r>
          </a:p>
          <a:p>
            <a:pPr marL="741363" lvl="1" indent="-284163">
              <a:buFont typeface="Arial" panose="020B0604020202020204" pitchFamily="34" charset="0"/>
              <a:buChar char="–"/>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b="1"/>
              <a:t>Hot material energy has more energy available which can be used for</a:t>
            </a:r>
          </a:p>
          <a:p>
            <a:pPr lvl="2">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b="1"/>
              <a:t>Chemical reactions</a:t>
            </a:r>
          </a:p>
          <a:p>
            <a:pPr lvl="2">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b="1"/>
              <a:t>Nuclear reactions (at very high temperature)</a:t>
            </a:r>
          </a:p>
          <a:p>
            <a:pPr lvl="2">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b="1"/>
              <a:t>Escape of gasses from planetary atmospheres</a:t>
            </a:r>
          </a:p>
          <a:p>
            <a:pPr lvl="2">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b="1"/>
              <a:t>Creation of light</a:t>
            </a:r>
          </a:p>
          <a:p>
            <a:pPr lvl="3">
              <a:buFont typeface="Arial" panose="020B0604020202020204" pitchFamily="34" charset="0"/>
              <a:buChar char="–"/>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b="1"/>
              <a:t>Collision bumps electron up to higher energy orbit</a:t>
            </a:r>
          </a:p>
          <a:p>
            <a:pPr lvl="3">
              <a:buFont typeface="Arial" panose="020B0604020202020204" pitchFamily="34" charset="0"/>
              <a:buChar char="–"/>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b="1"/>
              <a:t>It emits extra energy as light when it drops back down to lower energy orbit</a:t>
            </a:r>
          </a:p>
          <a:p>
            <a:pPr lvl="3">
              <a:buFont typeface="Arial" panose="020B0604020202020204" pitchFamily="34" charset="0"/>
              <a:buChar char="–"/>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b="1"/>
              <a:t>(Reverse can happen in absorption of light)</a:t>
            </a:r>
          </a:p>
        </p:txBody>
      </p:sp>
    </p:spTree>
    <p:extLst>
      <p:ext uri="{BB962C8B-B14F-4D97-AF65-F5344CB8AC3E}">
        <p14:creationId xmlns:p14="http://schemas.microsoft.com/office/powerpoint/2010/main" val="2427841008"/>
      </p:ext>
    </p:extLst>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a:extLst>
              <a:ext uri="{FF2B5EF4-FFF2-40B4-BE49-F238E27FC236}">
                <a16:creationId xmlns:a16="http://schemas.microsoft.com/office/drawing/2014/main" id="{D39EA21B-2A9B-7349-862C-1D663FB3F8C1}"/>
              </a:ext>
            </a:extLst>
          </p:cNvPr>
          <p:cNvSpPr>
            <a:spLocks noGrp="1" noChangeArrowheads="1"/>
          </p:cNvSpPr>
          <p:nvPr>
            <p:ph type="title"/>
          </p:nvPr>
        </p:nvSpPr>
        <p:spPr>
          <a:xfrm>
            <a:off x="2209800" y="112714"/>
            <a:ext cx="7848600" cy="763587"/>
          </a:xfrm>
        </p:spPr>
        <p:txBody>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dirty="0">
                <a:solidFill>
                  <a:srgbClr val="FF0000"/>
                </a:solidFill>
              </a:rPr>
              <a:t>Temperature Scales</a:t>
            </a:r>
          </a:p>
        </p:txBody>
      </p:sp>
      <p:sp>
        <p:nvSpPr>
          <p:cNvPr id="39939" name="Rectangle 2">
            <a:extLst>
              <a:ext uri="{FF2B5EF4-FFF2-40B4-BE49-F238E27FC236}">
                <a16:creationId xmlns:a16="http://schemas.microsoft.com/office/drawing/2014/main" id="{657D86AF-82E1-224E-BD55-6CCBC45DAF2B}"/>
              </a:ext>
            </a:extLst>
          </p:cNvPr>
          <p:cNvSpPr>
            <a:spLocks noGrp="1" noChangeArrowheads="1"/>
          </p:cNvSpPr>
          <p:nvPr>
            <p:ph type="body" idx="1"/>
          </p:nvPr>
        </p:nvSpPr>
        <p:spPr>
          <a:xfrm>
            <a:off x="1752600" y="762000"/>
            <a:ext cx="8610600" cy="5715000"/>
          </a:xfrm>
        </p:spPr>
        <p:txBody>
          <a:bodyPr/>
          <a:lstStyle/>
          <a:p>
            <a:pPr marL="341313" indent="-341313">
              <a:spcBef>
                <a:spcPts val="450"/>
              </a:spcBef>
              <a:tabLst>
                <a:tab pos="1712913" algn="l"/>
                <a:tab pos="2627313" algn="l"/>
                <a:tab pos="3541713" algn="l"/>
                <a:tab pos="4456113" algn="l"/>
                <a:tab pos="5370513" algn="l"/>
                <a:tab pos="6284913" algn="l"/>
                <a:tab pos="7199313" algn="l"/>
                <a:tab pos="8113713" algn="l"/>
                <a:tab pos="9028113" algn="l"/>
                <a:tab pos="9942513" algn="l"/>
                <a:tab pos="10856913" algn="l"/>
              </a:tabLst>
            </a:pPr>
            <a:endParaRPr lang="en-US" altLang="en-US" sz="1800"/>
          </a:p>
          <a:p>
            <a:pPr marL="341313" indent="-341313">
              <a:spcBef>
                <a:spcPts val="600"/>
              </a:spcBef>
              <a:buClr>
                <a:srgbClr val="0000FF"/>
              </a:buClr>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sz="2400" b="1">
                <a:solidFill>
                  <a:srgbClr val="0000FF"/>
                </a:solidFill>
              </a:rPr>
              <a:t>Want temperature scale with energy proportional to T</a:t>
            </a:r>
          </a:p>
          <a:p>
            <a:pPr marL="741363" lvl="1" indent="-284163">
              <a:buFont typeface="Arial" panose="020B0604020202020204" pitchFamily="34" charset="0"/>
              <a:buChar char="–"/>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sz="2000" b="1"/>
              <a:t>Celsius scale is “arbitrary”  (Fahrenheit even more so)</a:t>
            </a:r>
          </a:p>
          <a:p>
            <a:pPr lvl="2">
              <a:spcBef>
                <a:spcPts val="450"/>
              </a:spcBef>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sz="1800" b="1"/>
              <a:t>0</a:t>
            </a:r>
            <a:r>
              <a:rPr lang="en-US" altLang="en-US" sz="1800" b="1" baseline="30000"/>
              <a:t>o</a:t>
            </a:r>
            <a:r>
              <a:rPr lang="en-US" altLang="en-US" sz="1800" b="1"/>
              <a:t> C     = freezing point of water</a:t>
            </a:r>
          </a:p>
          <a:p>
            <a:pPr lvl="2">
              <a:spcBef>
                <a:spcPts val="450"/>
              </a:spcBef>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sz="1800" b="1"/>
              <a:t>100</a:t>
            </a:r>
            <a:r>
              <a:rPr lang="en-US" altLang="en-US" sz="1800" b="1" baseline="30000"/>
              <a:t>o</a:t>
            </a:r>
            <a:r>
              <a:rPr lang="en-US" altLang="en-US" sz="1800" b="1"/>
              <a:t> C = boiling point of water</a:t>
            </a:r>
          </a:p>
          <a:p>
            <a:pPr marL="741363" lvl="1" indent="-284163">
              <a:buFont typeface="Arial" panose="020B0604020202020204" pitchFamily="34" charset="0"/>
              <a:buChar char="–"/>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sz="2000" b="1"/>
              <a:t>By experiment, available energy = 0 at “Absolute Zero” = –273</a:t>
            </a:r>
            <a:r>
              <a:rPr lang="en-US" altLang="en-US" sz="2000" b="1" baseline="30000"/>
              <a:t>o</a:t>
            </a:r>
            <a:r>
              <a:rPr lang="en-US" altLang="en-US" sz="2000" b="1"/>
              <a:t>C  (-459.7</a:t>
            </a:r>
            <a:r>
              <a:rPr lang="en-US" altLang="en-US" sz="2000" b="1" baseline="30000"/>
              <a:t>o</a:t>
            </a:r>
            <a:r>
              <a:rPr lang="en-US" altLang="en-US" sz="2000" b="1"/>
              <a:t>F)</a:t>
            </a:r>
          </a:p>
          <a:p>
            <a:pPr marL="741363" lvl="1" indent="-284163">
              <a:buFont typeface="Arial" panose="020B0604020202020204" pitchFamily="34" charset="0"/>
              <a:buChar char="–"/>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sz="2000" b="1"/>
              <a:t>Define “Kelvin” scale with same step size as Celsius, but 0K = -273</a:t>
            </a:r>
            <a:r>
              <a:rPr lang="en-US" altLang="en-US" sz="2000" b="1" baseline="30000"/>
              <a:t>o</a:t>
            </a:r>
            <a:r>
              <a:rPr lang="en-US" altLang="en-US" sz="2000" b="1"/>
              <a:t>C = Absolute Zero</a:t>
            </a:r>
          </a:p>
          <a:p>
            <a:pPr marL="741363" lvl="1" indent="-284163">
              <a:buNone/>
              <a:tabLst>
                <a:tab pos="1712913" algn="l"/>
                <a:tab pos="2627313" algn="l"/>
                <a:tab pos="3541713" algn="l"/>
                <a:tab pos="4456113" algn="l"/>
                <a:tab pos="5370513" algn="l"/>
                <a:tab pos="6284913" algn="l"/>
                <a:tab pos="7199313" algn="l"/>
                <a:tab pos="8113713" algn="l"/>
                <a:tab pos="9028113" algn="l"/>
                <a:tab pos="9942513" algn="l"/>
                <a:tab pos="10856913" algn="l"/>
              </a:tabLst>
            </a:pPr>
            <a:endParaRPr lang="en-US" altLang="en-US" sz="2000" b="1"/>
          </a:p>
          <a:p>
            <a:pPr marL="341313" indent="-341313">
              <a:spcBef>
                <a:spcPts val="600"/>
              </a:spcBef>
              <a:buClr>
                <a:srgbClr val="0000FF"/>
              </a:buClr>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sz="2400" b="1">
                <a:solidFill>
                  <a:srgbClr val="0000FF"/>
                </a:solidFill>
              </a:rPr>
              <a:t>Use Kelvin Scale for most astronomy work</a:t>
            </a:r>
          </a:p>
          <a:p>
            <a:pPr marL="741363" lvl="1" indent="-284163">
              <a:buFont typeface="Arial" panose="020B0604020202020204" pitchFamily="34" charset="0"/>
              <a:buChar char="–"/>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sz="2000" b="1"/>
              <a:t>Available energy is proportional to T, making equations simple (really! OK, simpler)</a:t>
            </a:r>
          </a:p>
          <a:p>
            <a:pPr marL="741363" lvl="1" indent="-284163">
              <a:buFont typeface="Arial" panose="020B0604020202020204" pitchFamily="34" charset="0"/>
              <a:buChar char="–"/>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sz="2000" b="1"/>
              <a:t>273K = freezing point of water</a:t>
            </a:r>
          </a:p>
          <a:p>
            <a:pPr marL="741363" lvl="1" indent="-284163">
              <a:buFont typeface="Arial" panose="020B0604020202020204" pitchFamily="34" charset="0"/>
              <a:buChar char="–"/>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sz="2000" b="1"/>
              <a:t>373K = boiling point of water</a:t>
            </a:r>
          </a:p>
          <a:p>
            <a:pPr marL="741363" lvl="1" indent="-284163">
              <a:buFont typeface="Arial" panose="020B0604020202020204" pitchFamily="34" charset="0"/>
              <a:buChar char="–"/>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sz="2000" b="1"/>
              <a:t>300K   approximately room temperature</a:t>
            </a:r>
          </a:p>
        </p:txBody>
      </p:sp>
    </p:spTree>
    <p:extLst>
      <p:ext uri="{BB962C8B-B14F-4D97-AF65-F5344CB8AC3E}">
        <p14:creationId xmlns:p14="http://schemas.microsoft.com/office/powerpoint/2010/main" val="2183563949"/>
      </p:ext>
    </p:extLst>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
            <a:extLst>
              <a:ext uri="{FF2B5EF4-FFF2-40B4-BE49-F238E27FC236}">
                <a16:creationId xmlns:a16="http://schemas.microsoft.com/office/drawing/2014/main" id="{15E9EA84-457E-B148-AB68-F2FEA1D0B332}"/>
              </a:ext>
            </a:extLst>
          </p:cNvPr>
          <p:cNvSpPr>
            <a:spLocks noGrp="1" noChangeArrowheads="1"/>
          </p:cNvSpPr>
          <p:nvPr>
            <p:ph type="title"/>
          </p:nvPr>
        </p:nvSpPr>
        <p:spPr>
          <a:xfrm>
            <a:off x="1524000" y="265114"/>
            <a:ext cx="9144000" cy="763587"/>
          </a:xfrm>
        </p:spPr>
        <p:txBody>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dirty="0">
                <a:solidFill>
                  <a:srgbClr val="FF0000"/>
                </a:solidFill>
              </a:rPr>
              <a:t>Planck “Black Body Radiation”</a:t>
            </a:r>
          </a:p>
        </p:txBody>
      </p:sp>
      <p:sp>
        <p:nvSpPr>
          <p:cNvPr id="41987" name="Rectangle 2">
            <a:extLst>
              <a:ext uri="{FF2B5EF4-FFF2-40B4-BE49-F238E27FC236}">
                <a16:creationId xmlns:a16="http://schemas.microsoft.com/office/drawing/2014/main" id="{DA5F482D-A0C5-FE4F-B025-6FF8C0867FE7}"/>
              </a:ext>
            </a:extLst>
          </p:cNvPr>
          <p:cNvSpPr>
            <a:spLocks noGrp="1" noChangeArrowheads="1"/>
          </p:cNvSpPr>
          <p:nvPr>
            <p:ph type="body" idx="1"/>
          </p:nvPr>
        </p:nvSpPr>
        <p:spPr>
          <a:xfrm>
            <a:off x="1524000" y="762000"/>
            <a:ext cx="9144000" cy="5867400"/>
          </a:xfrm>
        </p:spPr>
        <p:txBody>
          <a:bodyPr/>
          <a:lstStyle/>
          <a:p>
            <a:pPr marL="341313" indent="-341313">
              <a:lnSpc>
                <a:spcPct val="80000"/>
              </a:lnSpc>
              <a:spcBef>
                <a:spcPts val="350"/>
              </a:spcBef>
              <a:tabLst>
                <a:tab pos="1712913" algn="l"/>
                <a:tab pos="2627313" algn="l"/>
                <a:tab pos="3541713" algn="l"/>
                <a:tab pos="4456113" algn="l"/>
                <a:tab pos="5370513" algn="l"/>
                <a:tab pos="6284913" algn="l"/>
                <a:tab pos="7199313" algn="l"/>
                <a:tab pos="8113713" algn="l"/>
                <a:tab pos="9028113" algn="l"/>
                <a:tab pos="9942513" algn="l"/>
                <a:tab pos="10856913" algn="l"/>
              </a:tabLst>
            </a:pPr>
            <a:endParaRPr lang="en-US" altLang="en-US" sz="1400"/>
          </a:p>
          <a:p>
            <a:pPr marL="341313" indent="-341313">
              <a:lnSpc>
                <a:spcPct val="80000"/>
              </a:lnSpc>
              <a:spcBef>
                <a:spcPts val="500"/>
              </a:spcBef>
              <a:buClr>
                <a:srgbClr val="0000FF"/>
              </a:buClr>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sz="2000" b="1">
                <a:solidFill>
                  <a:srgbClr val="0000FF"/>
                </a:solidFill>
              </a:rPr>
              <a:t>Hot objects glow (emit light) as seen in PREDATOR, etc.</a:t>
            </a:r>
          </a:p>
          <a:p>
            <a:pPr marL="741363" lvl="1" indent="-284163">
              <a:lnSpc>
                <a:spcPct val="80000"/>
              </a:lnSpc>
              <a:spcBef>
                <a:spcPts val="450"/>
              </a:spcBef>
              <a:buFont typeface="Arial" panose="020B0604020202020204" pitchFamily="34" charset="0"/>
              <a:buChar char="–"/>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sz="1800" b="1"/>
              <a:t>Heat (and collisions) in material causes electrons to jump to high energy orbits, and as electrons drop back down, some of energy is emitted as light.</a:t>
            </a:r>
          </a:p>
          <a:p>
            <a:pPr marL="741363" lvl="1" indent="-284163">
              <a:lnSpc>
                <a:spcPct val="80000"/>
              </a:lnSpc>
              <a:spcBef>
                <a:spcPts val="450"/>
              </a:spcBef>
              <a:buNone/>
              <a:tabLst>
                <a:tab pos="1712913" algn="l"/>
                <a:tab pos="2627313" algn="l"/>
                <a:tab pos="3541713" algn="l"/>
                <a:tab pos="4456113" algn="l"/>
                <a:tab pos="5370513" algn="l"/>
                <a:tab pos="6284913" algn="l"/>
                <a:tab pos="7199313" algn="l"/>
                <a:tab pos="8113713" algn="l"/>
                <a:tab pos="9028113" algn="l"/>
                <a:tab pos="9942513" algn="l"/>
                <a:tab pos="10856913" algn="l"/>
              </a:tabLst>
            </a:pPr>
            <a:endParaRPr lang="en-US" altLang="en-US" sz="1800" b="1"/>
          </a:p>
          <a:p>
            <a:pPr marL="341313" indent="-341313">
              <a:lnSpc>
                <a:spcPct val="80000"/>
              </a:lnSpc>
              <a:spcBef>
                <a:spcPts val="500"/>
              </a:spcBef>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sz="2000" b="1"/>
              <a:t>Reason for name “Black Body Radiation”</a:t>
            </a:r>
          </a:p>
          <a:p>
            <a:pPr marL="741363" lvl="1" indent="-284163">
              <a:lnSpc>
                <a:spcPct val="80000"/>
              </a:lnSpc>
              <a:spcBef>
                <a:spcPts val="450"/>
              </a:spcBef>
              <a:buFont typeface="Arial" panose="020B0604020202020204" pitchFamily="34" charset="0"/>
              <a:buChar char="–"/>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sz="1800" b="1"/>
              <a:t>In a “solid” body the close packing of the atoms means than the electron orbits are complicated, and virtually all energy orbits are allowed.  So all wavelengths of light can be emitted or absorbed. A  black material is one which readily absorbs all wavelengths of light.  These turn out to be the same materials which also readily emit all wavelengths when hot. </a:t>
            </a:r>
          </a:p>
          <a:p>
            <a:pPr marL="741363" lvl="1" indent="-284163">
              <a:lnSpc>
                <a:spcPct val="80000"/>
              </a:lnSpc>
              <a:spcBef>
                <a:spcPts val="450"/>
              </a:spcBef>
              <a:buNone/>
              <a:tabLst>
                <a:tab pos="1712913" algn="l"/>
                <a:tab pos="2627313" algn="l"/>
                <a:tab pos="3541713" algn="l"/>
                <a:tab pos="4456113" algn="l"/>
                <a:tab pos="5370513" algn="l"/>
                <a:tab pos="6284913" algn="l"/>
                <a:tab pos="7199313" algn="l"/>
                <a:tab pos="8113713" algn="l"/>
                <a:tab pos="9028113" algn="l"/>
                <a:tab pos="9942513" algn="l"/>
                <a:tab pos="10856913" algn="l"/>
              </a:tabLst>
            </a:pPr>
            <a:endParaRPr lang="en-US" altLang="en-US" sz="1800" b="1"/>
          </a:p>
          <a:p>
            <a:pPr marL="341313" indent="-341313">
              <a:lnSpc>
                <a:spcPct val="80000"/>
              </a:lnSpc>
              <a:spcBef>
                <a:spcPts val="500"/>
              </a:spcBef>
              <a:buClr>
                <a:srgbClr val="0000FF"/>
              </a:buClr>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sz="2000" b="1">
                <a:solidFill>
                  <a:srgbClr val="0000FF"/>
                </a:solidFill>
              </a:rPr>
              <a:t>The hotter the material the more energy it emits as light</a:t>
            </a:r>
          </a:p>
          <a:p>
            <a:pPr marL="741363" lvl="1" indent="-284163">
              <a:lnSpc>
                <a:spcPct val="80000"/>
              </a:lnSpc>
              <a:spcBef>
                <a:spcPts val="450"/>
              </a:spcBef>
              <a:buFont typeface="Arial" panose="020B0604020202020204" pitchFamily="34" charset="0"/>
              <a:buChar char="–"/>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sz="1800" b="1"/>
              <a:t>As you heat up a filament or branding iron, it glows brighter and brighter</a:t>
            </a:r>
          </a:p>
          <a:p>
            <a:pPr marL="341313" indent="-341313">
              <a:lnSpc>
                <a:spcPct val="80000"/>
              </a:lnSpc>
              <a:spcBef>
                <a:spcPts val="500"/>
              </a:spcBef>
              <a:buClr>
                <a:srgbClr val="0000FF"/>
              </a:buClr>
              <a:buNone/>
              <a:tabLst>
                <a:tab pos="1712913" algn="l"/>
                <a:tab pos="2627313" algn="l"/>
                <a:tab pos="3541713" algn="l"/>
                <a:tab pos="4456113" algn="l"/>
                <a:tab pos="5370513" algn="l"/>
                <a:tab pos="6284913" algn="l"/>
                <a:tab pos="7199313" algn="l"/>
                <a:tab pos="8113713" algn="l"/>
                <a:tab pos="9028113" algn="l"/>
                <a:tab pos="9942513" algn="l"/>
                <a:tab pos="10856913" algn="l"/>
              </a:tabLst>
            </a:pPr>
            <a:endParaRPr lang="en-US" altLang="en-US" sz="2000" b="1">
              <a:solidFill>
                <a:srgbClr val="0000FF"/>
              </a:solidFill>
            </a:endParaRPr>
          </a:p>
          <a:p>
            <a:pPr marL="341313" indent="-341313">
              <a:lnSpc>
                <a:spcPct val="80000"/>
              </a:lnSpc>
              <a:spcBef>
                <a:spcPts val="500"/>
              </a:spcBef>
              <a:buClr>
                <a:srgbClr val="0000FF"/>
              </a:buClr>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sz="2000" b="1">
                <a:solidFill>
                  <a:srgbClr val="0000FF"/>
                </a:solidFill>
              </a:rPr>
              <a:t>The hotter the material the more readily it emits high energy (blue) photons</a:t>
            </a:r>
          </a:p>
          <a:p>
            <a:pPr marL="741363" lvl="1" indent="-284163">
              <a:lnSpc>
                <a:spcPct val="80000"/>
              </a:lnSpc>
              <a:spcBef>
                <a:spcPts val="450"/>
              </a:spcBef>
              <a:buFont typeface="Arial" panose="020B0604020202020204" pitchFamily="34" charset="0"/>
              <a:buChar char="–"/>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sz="1800" b="1"/>
              <a:t>As you heat up a filament or branding iron, it first glows dull red, then bright red, then orange, then if you continue, yellow, and eventually blue</a:t>
            </a:r>
          </a:p>
          <a:p>
            <a:pPr marL="341313" indent="-341313">
              <a:lnSpc>
                <a:spcPct val="80000"/>
              </a:lnSpc>
              <a:spcBef>
                <a:spcPts val="450"/>
              </a:spcBef>
              <a:buNone/>
              <a:tabLst>
                <a:tab pos="1712913" algn="l"/>
                <a:tab pos="2627313" algn="l"/>
                <a:tab pos="3541713" algn="l"/>
                <a:tab pos="4456113" algn="l"/>
                <a:tab pos="5370513" algn="l"/>
                <a:tab pos="6284913" algn="l"/>
                <a:tab pos="7199313" algn="l"/>
                <a:tab pos="8113713" algn="l"/>
                <a:tab pos="9028113" algn="l"/>
                <a:tab pos="9942513" algn="l"/>
                <a:tab pos="10856913" algn="l"/>
              </a:tabLst>
            </a:pPr>
            <a:endParaRPr lang="en-US" altLang="en-US" sz="1800" b="1"/>
          </a:p>
        </p:txBody>
      </p:sp>
    </p:spTree>
    <p:extLst>
      <p:ext uri="{BB962C8B-B14F-4D97-AF65-F5344CB8AC3E}">
        <p14:creationId xmlns:p14="http://schemas.microsoft.com/office/powerpoint/2010/main" val="3271073214"/>
      </p:ext>
    </p:extLst>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1">
            <a:extLst>
              <a:ext uri="{FF2B5EF4-FFF2-40B4-BE49-F238E27FC236}">
                <a16:creationId xmlns:a16="http://schemas.microsoft.com/office/drawing/2014/main" id="{09FC5624-A876-9546-8FC6-30CE4B7CE329}"/>
              </a:ext>
            </a:extLst>
          </p:cNvPr>
          <p:cNvSpPr>
            <a:spLocks noGrp="1" noChangeArrowheads="1"/>
          </p:cNvSpPr>
          <p:nvPr>
            <p:ph type="title"/>
          </p:nvPr>
        </p:nvSpPr>
        <p:spPr>
          <a:xfrm>
            <a:off x="2209800" y="112714"/>
            <a:ext cx="7848600" cy="763587"/>
          </a:xfrm>
        </p:spPr>
        <p:txBody>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dirty="0">
                <a:solidFill>
                  <a:srgbClr val="FF0000"/>
                </a:solidFill>
              </a:rPr>
              <a:t>Planck and other Formulae</a:t>
            </a:r>
          </a:p>
        </p:txBody>
      </p:sp>
      <p:sp>
        <p:nvSpPr>
          <p:cNvPr id="44037" name="Rectangle 2">
            <a:extLst>
              <a:ext uri="{FF2B5EF4-FFF2-40B4-BE49-F238E27FC236}">
                <a16:creationId xmlns:a16="http://schemas.microsoft.com/office/drawing/2014/main" id="{D614E95E-B22D-DA4A-922C-9FCCF16A82B4}"/>
              </a:ext>
            </a:extLst>
          </p:cNvPr>
          <p:cNvSpPr>
            <a:spLocks noGrp="1" noChangeArrowheads="1"/>
          </p:cNvSpPr>
          <p:nvPr>
            <p:ph type="body" idx="1"/>
          </p:nvPr>
        </p:nvSpPr>
        <p:spPr>
          <a:xfrm>
            <a:off x="5257799" y="838200"/>
            <a:ext cx="6164705" cy="5562600"/>
          </a:xfrm>
        </p:spPr>
        <p:txBody>
          <a:bodyPr/>
          <a:lstStyle/>
          <a:p>
            <a:pPr marL="341313" indent="-341313">
              <a:spcBef>
                <a:spcPts val="400"/>
              </a:spcBef>
              <a:tabLst>
                <a:tab pos="1712913" algn="l"/>
                <a:tab pos="2627313" algn="l"/>
                <a:tab pos="3541713" algn="l"/>
                <a:tab pos="4456113" algn="l"/>
                <a:tab pos="5370513" algn="l"/>
                <a:tab pos="6284913" algn="l"/>
                <a:tab pos="7199313" algn="l"/>
                <a:tab pos="8113713" algn="l"/>
                <a:tab pos="9028113" algn="l"/>
                <a:tab pos="9942513" algn="l"/>
                <a:tab pos="10856913" algn="l"/>
              </a:tabLst>
            </a:pPr>
            <a:endParaRPr lang="en-US" altLang="en-US" sz="1600" dirty="0"/>
          </a:p>
          <a:p>
            <a:pPr marL="341313" indent="-341313">
              <a:spcBef>
                <a:spcPts val="500"/>
              </a:spcBef>
              <a:buClr>
                <a:srgbClr val="0000FF"/>
              </a:buClr>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sz="2000" b="1" dirty="0">
                <a:solidFill>
                  <a:srgbClr val="0000FF"/>
                </a:solidFill>
              </a:rPr>
              <a:t>Planck formula </a:t>
            </a:r>
            <a:r>
              <a:rPr lang="en-US" altLang="en-US" sz="2000" b="1" dirty="0"/>
              <a:t>gives intensity of light at each wavelength</a:t>
            </a:r>
          </a:p>
          <a:p>
            <a:pPr marL="741363" lvl="1" indent="-284163">
              <a:spcBef>
                <a:spcPts val="450"/>
              </a:spcBef>
              <a:buFont typeface="Arial" panose="020B0604020202020204" pitchFamily="34" charset="0"/>
              <a:buChar char="–"/>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sz="1800" b="1" dirty="0"/>
              <a:t>It is complicated. </a:t>
            </a:r>
            <a:r>
              <a:rPr lang="en-US" altLang="en-US" sz="1800" b="1" dirty="0">
                <a:hlinkClick r:id="rId4"/>
              </a:rPr>
              <a:t>https://en.wikipedia.org/wiki/Planck%27s_law</a:t>
            </a:r>
            <a:endParaRPr lang="en-US" altLang="en-US" sz="1800" b="1" dirty="0"/>
          </a:p>
          <a:p>
            <a:pPr marL="741363" lvl="1" indent="-284163">
              <a:spcBef>
                <a:spcPts val="450"/>
              </a:spcBef>
              <a:buFont typeface="Arial" panose="020B0604020202020204" pitchFamily="34" charset="0"/>
              <a:buChar char="–"/>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sz="1800" b="1" dirty="0"/>
              <a:t>We’ll use </a:t>
            </a:r>
            <a:r>
              <a:rPr lang="en-US" altLang="en-US" sz="1800" b="1" u="sng" dirty="0"/>
              <a:t>two simpler</a:t>
            </a:r>
            <a:r>
              <a:rPr lang="en-US" altLang="en-US" sz="1800" b="1" dirty="0"/>
              <a:t> formulae which can be derived from it.</a:t>
            </a:r>
          </a:p>
          <a:p>
            <a:pPr marL="741363" lvl="1" indent="-284163">
              <a:spcBef>
                <a:spcPts val="450"/>
              </a:spcBef>
              <a:buNone/>
              <a:tabLst>
                <a:tab pos="1712913" algn="l"/>
                <a:tab pos="2627313" algn="l"/>
                <a:tab pos="3541713" algn="l"/>
                <a:tab pos="4456113" algn="l"/>
                <a:tab pos="5370513" algn="l"/>
                <a:tab pos="6284913" algn="l"/>
                <a:tab pos="7199313" algn="l"/>
                <a:tab pos="8113713" algn="l"/>
                <a:tab pos="9028113" algn="l"/>
                <a:tab pos="9942513" algn="l"/>
                <a:tab pos="10856913" algn="l"/>
              </a:tabLst>
            </a:pPr>
            <a:endParaRPr lang="en-US" altLang="en-US" sz="1800" b="1" dirty="0"/>
          </a:p>
          <a:p>
            <a:pPr marL="341313" indent="-341313">
              <a:spcBef>
                <a:spcPts val="500"/>
              </a:spcBef>
              <a:buClr>
                <a:srgbClr val="0000FF"/>
              </a:buClr>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sz="2000" b="1" u="sng" dirty="0">
                <a:solidFill>
                  <a:srgbClr val="0000FF"/>
                </a:solidFill>
              </a:rPr>
              <a:t>Wien’s law</a:t>
            </a:r>
            <a:r>
              <a:rPr lang="en-US" altLang="en-US" sz="2000" b="1" dirty="0">
                <a:solidFill>
                  <a:srgbClr val="0000FF"/>
                </a:solidFill>
              </a:rPr>
              <a:t> </a:t>
            </a:r>
            <a:r>
              <a:rPr lang="en-US" altLang="en-US" sz="2000" b="1" dirty="0"/>
              <a:t>tells us what wavelength has maximum intensity</a:t>
            </a:r>
          </a:p>
          <a:p>
            <a:pPr marL="741363" lvl="1" indent="-284163">
              <a:spcBef>
                <a:spcPts val="450"/>
              </a:spcBef>
              <a:buClr>
                <a:srgbClr val="0000FF"/>
              </a:buClr>
              <a:buNone/>
              <a:tabLst>
                <a:tab pos="1712913" algn="l"/>
                <a:tab pos="2627313" algn="l"/>
                <a:tab pos="3541713" algn="l"/>
                <a:tab pos="4456113" algn="l"/>
                <a:tab pos="5370513" algn="l"/>
                <a:tab pos="6284913" algn="l"/>
                <a:tab pos="7199313" algn="l"/>
                <a:tab pos="8113713" algn="l"/>
                <a:tab pos="9028113" algn="l"/>
                <a:tab pos="9942513" algn="l"/>
                <a:tab pos="10856913" algn="l"/>
              </a:tabLst>
            </a:pPr>
            <a:endParaRPr lang="en-US" altLang="en-US" sz="1800" b="1" dirty="0">
              <a:solidFill>
                <a:srgbClr val="0000FF"/>
              </a:solidFill>
            </a:endParaRPr>
          </a:p>
          <a:p>
            <a:pPr marL="741363" lvl="1" indent="-284163">
              <a:spcBef>
                <a:spcPts val="450"/>
              </a:spcBef>
              <a:buClr>
                <a:srgbClr val="0000FF"/>
              </a:buClr>
              <a:buNone/>
              <a:tabLst>
                <a:tab pos="1712913" algn="l"/>
                <a:tab pos="2627313" algn="l"/>
                <a:tab pos="3541713" algn="l"/>
                <a:tab pos="4456113" algn="l"/>
                <a:tab pos="5370513" algn="l"/>
                <a:tab pos="6284913" algn="l"/>
                <a:tab pos="7199313" algn="l"/>
                <a:tab pos="8113713" algn="l"/>
                <a:tab pos="9028113" algn="l"/>
                <a:tab pos="9942513" algn="l"/>
                <a:tab pos="10856913" algn="l"/>
              </a:tabLst>
            </a:pPr>
            <a:endParaRPr lang="en-US" altLang="en-US" sz="1800" dirty="0">
              <a:solidFill>
                <a:srgbClr val="0000FF"/>
              </a:solidFill>
            </a:endParaRPr>
          </a:p>
          <a:p>
            <a:pPr marL="341313" indent="-341313">
              <a:spcBef>
                <a:spcPts val="450"/>
              </a:spcBef>
              <a:buNone/>
              <a:tabLst>
                <a:tab pos="1712913" algn="l"/>
                <a:tab pos="2627313" algn="l"/>
                <a:tab pos="3541713" algn="l"/>
                <a:tab pos="4456113" algn="l"/>
                <a:tab pos="5370513" algn="l"/>
                <a:tab pos="6284913" algn="l"/>
                <a:tab pos="7199313" algn="l"/>
                <a:tab pos="8113713" algn="l"/>
                <a:tab pos="9028113" algn="l"/>
                <a:tab pos="9942513" algn="l"/>
                <a:tab pos="10856913" algn="l"/>
              </a:tabLst>
            </a:pPr>
            <a:endParaRPr lang="en-US" altLang="en-US" sz="1800" dirty="0">
              <a:solidFill>
                <a:srgbClr val="0000FF"/>
              </a:solidFill>
            </a:endParaRPr>
          </a:p>
          <a:p>
            <a:pPr marL="341313" indent="-341313">
              <a:spcBef>
                <a:spcPts val="500"/>
              </a:spcBef>
              <a:buClr>
                <a:srgbClr val="0000FF"/>
              </a:buClr>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sz="2000" b="1" u="sng" dirty="0">
                <a:solidFill>
                  <a:srgbClr val="0000FF"/>
                </a:solidFill>
              </a:rPr>
              <a:t>Stefan-Boltzmann law</a:t>
            </a:r>
            <a:r>
              <a:rPr lang="en-US" altLang="en-US" sz="2000" b="1" dirty="0">
                <a:solidFill>
                  <a:srgbClr val="0000FF"/>
                </a:solidFill>
              </a:rPr>
              <a:t> </a:t>
            </a:r>
            <a:r>
              <a:rPr lang="en-US" altLang="en-US" sz="2000" b="1" dirty="0"/>
              <a:t>tells us total radiated energy per unit area</a:t>
            </a:r>
          </a:p>
        </p:txBody>
      </p:sp>
      <p:pic>
        <p:nvPicPr>
          <p:cNvPr id="44038" name="Picture 3">
            <a:extLst>
              <a:ext uri="{FF2B5EF4-FFF2-40B4-BE49-F238E27FC236}">
                <a16:creationId xmlns:a16="http://schemas.microsoft.com/office/drawing/2014/main" id="{06A47DBC-312D-754E-8BB0-4546A6EA8C3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1" y="990601"/>
            <a:ext cx="3089275" cy="542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aphicFrame>
        <p:nvGraphicFramePr>
          <p:cNvPr id="44034" name="Object 2">
            <a:extLst>
              <a:ext uri="{FF2B5EF4-FFF2-40B4-BE49-F238E27FC236}">
                <a16:creationId xmlns:a16="http://schemas.microsoft.com/office/drawing/2014/main" id="{2F2D1261-40A9-E347-8F35-6A4D1524E05B}"/>
              </a:ext>
            </a:extLst>
          </p:cNvPr>
          <p:cNvGraphicFramePr>
            <a:graphicFrameLocks noChangeAspect="1"/>
          </p:cNvGraphicFramePr>
          <p:nvPr>
            <p:extLst>
              <p:ext uri="{D42A27DB-BD31-4B8C-83A1-F6EECF244321}">
                <p14:modId xmlns:p14="http://schemas.microsoft.com/office/powerpoint/2010/main" val="319357359"/>
              </p:ext>
            </p:extLst>
          </p:nvPr>
        </p:nvGraphicFramePr>
        <p:xfrm>
          <a:off x="5924549" y="3747541"/>
          <a:ext cx="4583555" cy="791122"/>
        </p:xfrm>
        <a:graphic>
          <a:graphicData uri="http://schemas.openxmlformats.org/presentationml/2006/ole">
            <mc:AlternateContent xmlns:mc="http://schemas.openxmlformats.org/markup-compatibility/2006">
              <mc:Choice xmlns:v="urn:schemas-microsoft-com:vml" Requires="v">
                <p:oleObj spid="_x0000_s95235" name="Equation" r:id="rId6" imgW="19202400" imgH="2844800" progId="Equation.3">
                  <p:embed/>
                </p:oleObj>
              </mc:Choice>
              <mc:Fallback>
                <p:oleObj name="Equation" r:id="rId6" imgW="19202400" imgH="2844800" progId="Equation.3">
                  <p:embed/>
                  <p:pic>
                    <p:nvPicPr>
                      <p:cNvPr id="44034" name="Object 2">
                        <a:extLst>
                          <a:ext uri="{FF2B5EF4-FFF2-40B4-BE49-F238E27FC236}">
                            <a16:creationId xmlns:a16="http://schemas.microsoft.com/office/drawing/2014/main" id="{2F2D1261-40A9-E347-8F35-6A4D1524E05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24549" y="3747541"/>
                        <a:ext cx="4583555" cy="791122"/>
                      </a:xfrm>
                      <a:prstGeom prst="rect">
                        <a:avLst/>
                      </a:prstGeom>
                      <a:noFill/>
                      <a:effectLst/>
                    </p:spPr>
                  </p:pic>
                </p:oleObj>
              </mc:Fallback>
            </mc:AlternateContent>
          </a:graphicData>
        </a:graphic>
      </p:graphicFrame>
      <p:graphicFrame>
        <p:nvGraphicFramePr>
          <p:cNvPr id="44035" name="Object 3">
            <a:extLst>
              <a:ext uri="{FF2B5EF4-FFF2-40B4-BE49-F238E27FC236}">
                <a16:creationId xmlns:a16="http://schemas.microsoft.com/office/drawing/2014/main" id="{D68693F3-FEA5-A545-8500-07523850EDD7}"/>
              </a:ext>
            </a:extLst>
          </p:cNvPr>
          <p:cNvGraphicFramePr>
            <a:graphicFrameLocks noChangeAspect="1"/>
          </p:cNvGraphicFramePr>
          <p:nvPr>
            <p:extLst>
              <p:ext uri="{D42A27DB-BD31-4B8C-83A1-F6EECF244321}">
                <p14:modId xmlns:p14="http://schemas.microsoft.com/office/powerpoint/2010/main" val="82001223"/>
              </p:ext>
            </p:extLst>
          </p:nvPr>
        </p:nvGraphicFramePr>
        <p:xfrm>
          <a:off x="5657849" y="5516381"/>
          <a:ext cx="5590629" cy="419724"/>
        </p:xfrm>
        <a:graphic>
          <a:graphicData uri="http://schemas.openxmlformats.org/presentationml/2006/ole">
            <mc:AlternateContent xmlns:mc="http://schemas.openxmlformats.org/markup-compatibility/2006">
              <mc:Choice xmlns:v="urn:schemas-microsoft-com:vml" Requires="v">
                <p:oleObj spid="_x0000_s95236" name="Equation" r:id="rId8" imgW="21640800" imgH="1625600" progId="Equation.3">
                  <p:embed/>
                </p:oleObj>
              </mc:Choice>
              <mc:Fallback>
                <p:oleObj name="Equation" r:id="rId8" imgW="21640800" imgH="1625600" progId="Equation.3">
                  <p:embed/>
                  <p:pic>
                    <p:nvPicPr>
                      <p:cNvPr id="44035" name="Object 3">
                        <a:extLst>
                          <a:ext uri="{FF2B5EF4-FFF2-40B4-BE49-F238E27FC236}">
                            <a16:creationId xmlns:a16="http://schemas.microsoft.com/office/drawing/2014/main" id="{D68693F3-FEA5-A545-8500-07523850EDD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657849" y="5516381"/>
                        <a:ext cx="5590629" cy="419724"/>
                      </a:xfrm>
                      <a:prstGeom prst="rect">
                        <a:avLst/>
                      </a:prstGeom>
                      <a:noFill/>
                      <a:effectLst/>
                    </p:spPr>
                  </p:pic>
                </p:oleObj>
              </mc:Fallback>
            </mc:AlternateContent>
          </a:graphicData>
        </a:graphic>
      </p:graphicFrame>
      <p:sp>
        <p:nvSpPr>
          <p:cNvPr id="44039" name="Text Box 6">
            <a:extLst>
              <a:ext uri="{FF2B5EF4-FFF2-40B4-BE49-F238E27FC236}">
                <a16:creationId xmlns:a16="http://schemas.microsoft.com/office/drawing/2014/main" id="{6118EC5E-3D5A-8F45-B707-2911288BF1E1}"/>
              </a:ext>
            </a:extLst>
          </p:cNvPr>
          <p:cNvSpPr txBox="1">
            <a:spLocks noChangeArrowheads="1"/>
          </p:cNvSpPr>
          <p:nvPr/>
        </p:nvSpPr>
        <p:spPr bwMode="auto">
          <a:xfrm>
            <a:off x="4946450" y="6172201"/>
            <a:ext cx="1619652" cy="21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eaLnBrk="1" hangingPunct="1"/>
            <a:r>
              <a:rPr lang="en-US" altLang="en-US" sz="800">
                <a:solidFill>
                  <a:srgbClr val="000000"/>
                </a:solidFill>
                <a:latin typeface="Times New Roman" panose="02020603050405020304" pitchFamily="18" charset="0"/>
              </a:rPr>
              <a:t>From our text:  Horizons, by Seeds</a:t>
            </a:r>
          </a:p>
        </p:txBody>
      </p:sp>
    </p:spTree>
    <p:extLst>
      <p:ext uri="{BB962C8B-B14F-4D97-AF65-F5344CB8AC3E}">
        <p14:creationId xmlns:p14="http://schemas.microsoft.com/office/powerpoint/2010/main" val="4082838550"/>
      </p:ext>
    </p:extLst>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1">
            <a:extLst>
              <a:ext uri="{FF2B5EF4-FFF2-40B4-BE49-F238E27FC236}">
                <a16:creationId xmlns:a16="http://schemas.microsoft.com/office/drawing/2014/main" id="{EF0EAF89-0B88-574C-96A0-74818F8067CC}"/>
              </a:ext>
            </a:extLst>
          </p:cNvPr>
          <p:cNvSpPr>
            <a:spLocks noGrp="1" noChangeArrowheads="1"/>
          </p:cNvSpPr>
          <p:nvPr>
            <p:ph type="title"/>
          </p:nvPr>
        </p:nvSpPr>
        <p:spPr>
          <a:xfrm>
            <a:off x="2209800" y="112714"/>
            <a:ext cx="7848600" cy="763587"/>
          </a:xfrm>
        </p:spPr>
        <p:txBody>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dirty="0">
                <a:solidFill>
                  <a:srgbClr val="FF0000"/>
                </a:solidFill>
              </a:rPr>
              <a:t>Example of Wien’s law</a:t>
            </a:r>
          </a:p>
        </p:txBody>
      </p:sp>
      <p:sp>
        <p:nvSpPr>
          <p:cNvPr id="46085" name="Rectangle 2">
            <a:extLst>
              <a:ext uri="{FF2B5EF4-FFF2-40B4-BE49-F238E27FC236}">
                <a16:creationId xmlns:a16="http://schemas.microsoft.com/office/drawing/2014/main" id="{DBA25B72-BEE1-ED41-AFA8-ACD47F095454}"/>
              </a:ext>
            </a:extLst>
          </p:cNvPr>
          <p:cNvSpPr>
            <a:spLocks noGrp="1" noChangeArrowheads="1"/>
          </p:cNvSpPr>
          <p:nvPr>
            <p:ph type="body" idx="1"/>
          </p:nvPr>
        </p:nvSpPr>
        <p:spPr>
          <a:xfrm>
            <a:off x="5257800" y="838200"/>
            <a:ext cx="5181600" cy="5562600"/>
          </a:xfrm>
        </p:spPr>
        <p:txBody>
          <a:bodyPr/>
          <a:lstStyle/>
          <a:p>
            <a:pPr marL="341313" indent="-341313">
              <a:spcBef>
                <a:spcPts val="400"/>
              </a:spcBef>
              <a:tabLst>
                <a:tab pos="1712913" algn="l"/>
                <a:tab pos="2627313" algn="l"/>
                <a:tab pos="3541713" algn="l"/>
                <a:tab pos="4456113" algn="l"/>
                <a:tab pos="5370513" algn="l"/>
                <a:tab pos="6284913" algn="l"/>
                <a:tab pos="7199313" algn="l"/>
                <a:tab pos="8113713" algn="l"/>
                <a:tab pos="9028113" algn="l"/>
                <a:tab pos="9942513" algn="l"/>
                <a:tab pos="10856913" algn="l"/>
              </a:tabLst>
            </a:pPr>
            <a:endParaRPr lang="en-US" altLang="en-US" sz="1600" dirty="0"/>
          </a:p>
          <a:p>
            <a:pPr marL="341313" indent="-341313">
              <a:spcBef>
                <a:spcPts val="500"/>
              </a:spcBef>
              <a:buClr>
                <a:srgbClr val="0000FF"/>
              </a:buClr>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sz="2000" b="1" dirty="0">
                <a:solidFill>
                  <a:srgbClr val="0000FF"/>
                </a:solidFill>
              </a:rPr>
              <a:t>What is wavelength at which </a:t>
            </a:r>
            <a:r>
              <a:rPr lang="en-US" altLang="en-US" sz="2000" b="1" u="sng" dirty="0">
                <a:solidFill>
                  <a:srgbClr val="0000FF"/>
                </a:solidFill>
              </a:rPr>
              <a:t>you</a:t>
            </a:r>
            <a:r>
              <a:rPr lang="en-US" altLang="en-US" sz="2000" b="1" dirty="0">
                <a:solidFill>
                  <a:srgbClr val="0000FF"/>
                </a:solidFill>
              </a:rPr>
              <a:t> glow?</a:t>
            </a:r>
          </a:p>
          <a:p>
            <a:pPr marL="741363" lvl="1" indent="-284163">
              <a:spcBef>
                <a:spcPts val="450"/>
              </a:spcBef>
              <a:buFont typeface="Arial" panose="020B0604020202020204" pitchFamily="34" charset="0"/>
              <a:buChar char="–"/>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sz="1800" b="1" dirty="0"/>
              <a:t>Room T = 300 K so</a:t>
            </a:r>
          </a:p>
          <a:p>
            <a:pPr marL="741363" lvl="1" indent="-284163">
              <a:spcBef>
                <a:spcPts val="450"/>
              </a:spcBef>
              <a:buNone/>
              <a:tabLst>
                <a:tab pos="1712913" algn="l"/>
                <a:tab pos="2627313" algn="l"/>
                <a:tab pos="3541713" algn="l"/>
                <a:tab pos="4456113" algn="l"/>
                <a:tab pos="5370513" algn="l"/>
                <a:tab pos="6284913" algn="l"/>
                <a:tab pos="7199313" algn="l"/>
                <a:tab pos="8113713" algn="l"/>
                <a:tab pos="9028113" algn="l"/>
                <a:tab pos="9942513" algn="l"/>
                <a:tab pos="10856913" algn="l"/>
              </a:tabLst>
            </a:pPr>
            <a:endParaRPr lang="en-US" altLang="en-US" sz="1800" b="1" dirty="0"/>
          </a:p>
          <a:p>
            <a:pPr marL="741363" lvl="1" indent="-284163">
              <a:spcBef>
                <a:spcPts val="450"/>
              </a:spcBef>
              <a:buNone/>
              <a:tabLst>
                <a:tab pos="1712913" algn="l"/>
                <a:tab pos="2627313" algn="l"/>
                <a:tab pos="3541713" algn="l"/>
                <a:tab pos="4456113" algn="l"/>
                <a:tab pos="5370513" algn="l"/>
                <a:tab pos="6284913" algn="l"/>
                <a:tab pos="7199313" algn="l"/>
                <a:tab pos="8113713" algn="l"/>
                <a:tab pos="9028113" algn="l"/>
                <a:tab pos="9942513" algn="l"/>
                <a:tab pos="10856913" algn="l"/>
              </a:tabLst>
            </a:pPr>
            <a:endParaRPr lang="en-US" altLang="en-US" sz="1800" dirty="0"/>
          </a:p>
          <a:p>
            <a:pPr marL="741363" lvl="1" indent="-284163">
              <a:spcBef>
                <a:spcPts val="450"/>
              </a:spcBef>
              <a:buNone/>
              <a:tabLst>
                <a:tab pos="1712913" algn="l"/>
                <a:tab pos="2627313" algn="l"/>
                <a:tab pos="3541713" algn="l"/>
                <a:tab pos="4456113" algn="l"/>
                <a:tab pos="5370513" algn="l"/>
                <a:tab pos="6284913" algn="l"/>
                <a:tab pos="7199313" algn="l"/>
                <a:tab pos="8113713" algn="l"/>
                <a:tab pos="9028113" algn="l"/>
                <a:tab pos="9942513" algn="l"/>
                <a:tab pos="10856913" algn="l"/>
              </a:tabLst>
            </a:pPr>
            <a:endParaRPr lang="en-US" altLang="en-US" sz="1800" dirty="0"/>
          </a:p>
          <a:p>
            <a:pPr marL="741363" lvl="1" indent="-284163">
              <a:spcBef>
                <a:spcPts val="450"/>
              </a:spcBef>
              <a:buFont typeface="Arial" panose="020B0604020202020204" pitchFamily="34" charset="0"/>
              <a:buChar char="–"/>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sz="1800" b="1" dirty="0"/>
              <a:t>This wavelength is about 20 times longer than what your eye can see.  Thermal camera operates at 7-14 </a:t>
            </a:r>
            <a:r>
              <a:rPr lang="el-GR" altLang="en-US" sz="1800" b="1" dirty="0">
                <a:cs typeface="Times New Roman" panose="02020603050405020304" pitchFamily="18" charset="0"/>
              </a:rPr>
              <a:t>μ</a:t>
            </a:r>
            <a:r>
              <a:rPr lang="en-US" altLang="en-US" sz="1800" b="1" dirty="0">
                <a:cs typeface="Times New Roman" panose="02020603050405020304" pitchFamily="18" charset="0"/>
              </a:rPr>
              <a:t>m.</a:t>
            </a:r>
          </a:p>
          <a:p>
            <a:pPr marL="741363" lvl="1" indent="-284163">
              <a:spcBef>
                <a:spcPts val="450"/>
              </a:spcBef>
              <a:buClr>
                <a:srgbClr val="0000FF"/>
              </a:buClr>
              <a:buNone/>
              <a:tabLst>
                <a:tab pos="1712913" algn="l"/>
                <a:tab pos="2627313" algn="l"/>
                <a:tab pos="3541713" algn="l"/>
                <a:tab pos="4456113" algn="l"/>
                <a:tab pos="5370513" algn="l"/>
                <a:tab pos="6284913" algn="l"/>
                <a:tab pos="7199313" algn="l"/>
                <a:tab pos="8113713" algn="l"/>
                <a:tab pos="9028113" algn="l"/>
                <a:tab pos="9942513" algn="l"/>
                <a:tab pos="10856913" algn="l"/>
              </a:tabLst>
            </a:pPr>
            <a:endParaRPr lang="en-US" altLang="en-US" sz="1800" b="1" dirty="0">
              <a:solidFill>
                <a:srgbClr val="0000FF"/>
              </a:solidFill>
            </a:endParaRPr>
          </a:p>
          <a:p>
            <a:pPr marL="341313" indent="-341313">
              <a:spcBef>
                <a:spcPts val="500"/>
              </a:spcBef>
              <a:buClr>
                <a:srgbClr val="0000FF"/>
              </a:buClr>
              <a:tabLst>
                <a:tab pos="1712913" algn="l"/>
                <a:tab pos="2627313" algn="l"/>
                <a:tab pos="3541713" algn="l"/>
                <a:tab pos="4456113" algn="l"/>
                <a:tab pos="5370513" algn="l"/>
                <a:tab pos="6284913" algn="l"/>
                <a:tab pos="7199313" algn="l"/>
                <a:tab pos="8113713" algn="l"/>
                <a:tab pos="9028113" algn="l"/>
                <a:tab pos="9942513" algn="l"/>
                <a:tab pos="10856913" algn="l"/>
              </a:tabLst>
            </a:pPr>
            <a:r>
              <a:rPr lang="en-US" altLang="en-US" sz="2000" b="1" dirty="0">
                <a:solidFill>
                  <a:srgbClr val="0000FF"/>
                </a:solidFill>
              </a:rPr>
              <a:t>What is temperature of the sun – which has maximum intensity at roughly 0.5 </a:t>
            </a:r>
            <a:r>
              <a:rPr lang="en-US" altLang="en-US" sz="2000" b="1" dirty="0">
                <a:solidFill>
                  <a:srgbClr val="0000FF"/>
                </a:solidFill>
                <a:latin typeface="Symbol" pitchFamily="2" charset="2"/>
              </a:rPr>
              <a:t></a:t>
            </a:r>
            <a:r>
              <a:rPr lang="en-US" altLang="en-US" sz="2000" b="1" dirty="0">
                <a:solidFill>
                  <a:srgbClr val="0000FF"/>
                </a:solidFill>
              </a:rPr>
              <a:t>m?</a:t>
            </a:r>
          </a:p>
        </p:txBody>
      </p:sp>
      <p:pic>
        <p:nvPicPr>
          <p:cNvPr id="46086" name="Picture 3">
            <a:extLst>
              <a:ext uri="{FF2B5EF4-FFF2-40B4-BE49-F238E27FC236}">
                <a16:creationId xmlns:a16="http://schemas.microsoft.com/office/drawing/2014/main" id="{AEC9D29B-17CF-574A-A8C5-CE4841155E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1" y="990601"/>
            <a:ext cx="3089275" cy="542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aphicFrame>
        <p:nvGraphicFramePr>
          <p:cNvPr id="46082" name="Object 2">
            <a:extLst>
              <a:ext uri="{FF2B5EF4-FFF2-40B4-BE49-F238E27FC236}">
                <a16:creationId xmlns:a16="http://schemas.microsoft.com/office/drawing/2014/main" id="{9530070D-5814-074C-9E0F-0FDD82F6E602}"/>
              </a:ext>
            </a:extLst>
          </p:cNvPr>
          <p:cNvGraphicFramePr>
            <a:graphicFrameLocks noChangeAspect="1"/>
          </p:cNvGraphicFramePr>
          <p:nvPr>
            <p:extLst>
              <p:ext uri="{D42A27DB-BD31-4B8C-83A1-F6EECF244321}">
                <p14:modId xmlns:p14="http://schemas.microsoft.com/office/powerpoint/2010/main" val="820636685"/>
              </p:ext>
            </p:extLst>
          </p:nvPr>
        </p:nvGraphicFramePr>
        <p:xfrm>
          <a:off x="5702300" y="2026443"/>
          <a:ext cx="4904065" cy="656795"/>
        </p:xfrm>
        <a:graphic>
          <a:graphicData uri="http://schemas.openxmlformats.org/presentationml/2006/ole">
            <mc:AlternateContent xmlns:mc="http://schemas.openxmlformats.org/markup-compatibility/2006">
              <mc:Choice xmlns:v="urn:schemas-microsoft-com:vml" Requires="v">
                <p:oleObj spid="_x0000_s97283" name="Equation" r:id="rId5" imgW="21234400" imgH="2844800" progId="Equation.3">
                  <p:embed/>
                </p:oleObj>
              </mc:Choice>
              <mc:Fallback>
                <p:oleObj name="Equation" r:id="rId5" imgW="21234400" imgH="2844800" progId="Equation.3">
                  <p:embed/>
                  <p:pic>
                    <p:nvPicPr>
                      <p:cNvPr id="46082" name="Object 2">
                        <a:extLst>
                          <a:ext uri="{FF2B5EF4-FFF2-40B4-BE49-F238E27FC236}">
                            <a16:creationId xmlns:a16="http://schemas.microsoft.com/office/drawing/2014/main" id="{9530070D-5814-074C-9E0F-0FDD82F6E60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02300" y="2026443"/>
                        <a:ext cx="4904065" cy="656795"/>
                      </a:xfrm>
                      <a:prstGeom prst="rect">
                        <a:avLst/>
                      </a:prstGeom>
                      <a:noFill/>
                      <a:effectLst/>
                    </p:spPr>
                  </p:pic>
                </p:oleObj>
              </mc:Fallback>
            </mc:AlternateContent>
          </a:graphicData>
        </a:graphic>
      </p:graphicFrame>
      <p:graphicFrame>
        <p:nvGraphicFramePr>
          <p:cNvPr id="46083" name="Object 3">
            <a:extLst>
              <a:ext uri="{FF2B5EF4-FFF2-40B4-BE49-F238E27FC236}">
                <a16:creationId xmlns:a16="http://schemas.microsoft.com/office/drawing/2014/main" id="{292D0AF2-287A-104E-9C71-EE46817B8D42}"/>
              </a:ext>
            </a:extLst>
          </p:cNvPr>
          <p:cNvGraphicFramePr>
            <a:graphicFrameLocks noChangeAspect="1"/>
          </p:cNvGraphicFramePr>
          <p:nvPr>
            <p:extLst>
              <p:ext uri="{D42A27DB-BD31-4B8C-83A1-F6EECF244321}">
                <p14:modId xmlns:p14="http://schemas.microsoft.com/office/powerpoint/2010/main" val="3883228801"/>
              </p:ext>
            </p:extLst>
          </p:nvPr>
        </p:nvGraphicFramePr>
        <p:xfrm>
          <a:off x="5702300" y="4946755"/>
          <a:ext cx="5431326" cy="813634"/>
        </p:xfrm>
        <a:graphic>
          <a:graphicData uri="http://schemas.openxmlformats.org/presentationml/2006/ole">
            <mc:AlternateContent xmlns:mc="http://schemas.openxmlformats.org/markup-compatibility/2006">
              <mc:Choice xmlns:v="urn:schemas-microsoft-com:vml" Requires="v">
                <p:oleObj spid="_x0000_s97284" name="Equation" r:id="rId7" imgW="21031200" imgH="3149600" progId="Equation.3">
                  <p:embed/>
                </p:oleObj>
              </mc:Choice>
              <mc:Fallback>
                <p:oleObj name="Equation" r:id="rId7" imgW="21031200" imgH="3149600" progId="Equation.3">
                  <p:embed/>
                  <p:pic>
                    <p:nvPicPr>
                      <p:cNvPr id="46083" name="Object 3">
                        <a:extLst>
                          <a:ext uri="{FF2B5EF4-FFF2-40B4-BE49-F238E27FC236}">
                            <a16:creationId xmlns:a16="http://schemas.microsoft.com/office/drawing/2014/main" id="{292D0AF2-287A-104E-9C71-EE46817B8D4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02300" y="4946755"/>
                        <a:ext cx="5431326" cy="813634"/>
                      </a:xfrm>
                      <a:prstGeom prst="rect">
                        <a:avLst/>
                      </a:prstGeom>
                      <a:noFill/>
                      <a:effectLst/>
                    </p:spPr>
                  </p:pic>
                </p:oleObj>
              </mc:Fallback>
            </mc:AlternateContent>
          </a:graphicData>
        </a:graphic>
      </p:graphicFrame>
      <p:sp>
        <p:nvSpPr>
          <p:cNvPr id="46087" name="Text Box 6">
            <a:extLst>
              <a:ext uri="{FF2B5EF4-FFF2-40B4-BE49-F238E27FC236}">
                <a16:creationId xmlns:a16="http://schemas.microsoft.com/office/drawing/2014/main" id="{E81165D1-A5DA-9D41-B6DF-B8A31DDCE0F1}"/>
              </a:ext>
            </a:extLst>
          </p:cNvPr>
          <p:cNvSpPr txBox="1">
            <a:spLocks noChangeArrowheads="1"/>
          </p:cNvSpPr>
          <p:nvPr/>
        </p:nvSpPr>
        <p:spPr bwMode="auto">
          <a:xfrm>
            <a:off x="4870250" y="6172201"/>
            <a:ext cx="1619652" cy="21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eaLnBrk="1" hangingPunct="1"/>
            <a:r>
              <a:rPr lang="en-US" altLang="en-US" sz="800">
                <a:solidFill>
                  <a:srgbClr val="000000"/>
                </a:solidFill>
                <a:latin typeface="Times New Roman" panose="02020603050405020304" pitchFamily="18" charset="0"/>
              </a:rPr>
              <a:t>From our text:  Horizons, by Seeds</a:t>
            </a:r>
          </a:p>
        </p:txBody>
      </p:sp>
    </p:spTree>
    <p:extLst>
      <p:ext uri="{BB962C8B-B14F-4D97-AF65-F5344CB8AC3E}">
        <p14:creationId xmlns:p14="http://schemas.microsoft.com/office/powerpoint/2010/main" val="8001306"/>
      </p:ext>
    </p:extLst>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5" descr="Spectrum">
            <a:extLst>
              <a:ext uri="{FF2B5EF4-FFF2-40B4-BE49-F238E27FC236}">
                <a16:creationId xmlns:a16="http://schemas.microsoft.com/office/drawing/2014/main" id="{A35425FF-06F8-7444-80E7-CDD1C467FC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6650" y="1638300"/>
            <a:ext cx="73787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67" name="Rectangle 1026">
            <a:extLst>
              <a:ext uri="{FF2B5EF4-FFF2-40B4-BE49-F238E27FC236}">
                <a16:creationId xmlns:a16="http://schemas.microsoft.com/office/drawing/2014/main" id="{3183037F-0EAF-EC4E-BEE1-61F03FFFA6BB}"/>
              </a:ext>
            </a:extLst>
          </p:cNvPr>
          <p:cNvSpPr>
            <a:spLocks noGrp="1" noChangeArrowheads="1"/>
          </p:cNvSpPr>
          <p:nvPr>
            <p:ph type="title"/>
          </p:nvPr>
        </p:nvSpPr>
        <p:spPr>
          <a:xfrm>
            <a:off x="2209800" y="152400"/>
            <a:ext cx="7772400" cy="1143000"/>
          </a:xfrm>
        </p:spPr>
        <p:txBody>
          <a:bodyPr/>
          <a:lstStyle/>
          <a:p>
            <a:pPr algn="ctr" eaLnBrk="1" hangingPunct="1"/>
            <a:r>
              <a:rPr lang="en-US" altLang="en-US" dirty="0">
                <a:solidFill>
                  <a:schemeClr val="accent2"/>
                </a:solidFill>
                <a:ea typeface="ＭＳ Ｐゴシック" panose="020B0600070205080204" pitchFamily="34" charset="-128"/>
              </a:rPr>
              <a:t>What is this a spectrum of?</a:t>
            </a:r>
          </a:p>
        </p:txBody>
      </p:sp>
      <p:sp>
        <p:nvSpPr>
          <p:cNvPr id="62468" name="Text Box 1039">
            <a:extLst>
              <a:ext uri="{FF2B5EF4-FFF2-40B4-BE49-F238E27FC236}">
                <a16:creationId xmlns:a16="http://schemas.microsoft.com/office/drawing/2014/main" id="{6591D45F-A812-E244-9CE4-461A9062D526}"/>
              </a:ext>
            </a:extLst>
          </p:cNvPr>
          <p:cNvSpPr txBox="1">
            <a:spLocks noChangeArrowheads="1"/>
          </p:cNvSpPr>
          <p:nvPr/>
        </p:nvSpPr>
        <p:spPr bwMode="auto">
          <a:xfrm>
            <a:off x="2147888" y="5334001"/>
            <a:ext cx="80629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r>
              <a:rPr lang="en-US" altLang="en-US" sz="1800"/>
              <a:t>Spectra of astrophysical objects are usually combinations of these three basic types.</a:t>
            </a:r>
          </a:p>
        </p:txBody>
      </p:sp>
    </p:spTree>
    <p:extLst>
      <p:ext uri="{BB962C8B-B14F-4D97-AF65-F5344CB8AC3E}">
        <p14:creationId xmlns:p14="http://schemas.microsoft.com/office/powerpoint/2010/main" val="4069777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758E8-8746-844C-B9DF-1EC9583A9BC5}"/>
              </a:ext>
            </a:extLst>
          </p:cNvPr>
          <p:cNvSpPr>
            <a:spLocks noGrp="1"/>
          </p:cNvSpPr>
          <p:nvPr>
            <p:ph type="title"/>
          </p:nvPr>
        </p:nvSpPr>
        <p:spPr/>
        <p:txBody>
          <a:bodyPr/>
          <a:lstStyle/>
          <a:p>
            <a:pPr algn="ctr"/>
            <a:r>
              <a:rPr lang="en-US" dirty="0"/>
              <a:t>Planetary temperatures</a:t>
            </a:r>
          </a:p>
        </p:txBody>
      </p:sp>
      <p:sp>
        <p:nvSpPr>
          <p:cNvPr id="3" name="Content Placeholder 2">
            <a:extLst>
              <a:ext uri="{FF2B5EF4-FFF2-40B4-BE49-F238E27FC236}">
                <a16:creationId xmlns:a16="http://schemas.microsoft.com/office/drawing/2014/main" id="{97A25F9F-9585-8E41-A62B-95CDE40A1470}"/>
              </a:ext>
            </a:extLst>
          </p:cNvPr>
          <p:cNvSpPr>
            <a:spLocks noGrp="1"/>
          </p:cNvSpPr>
          <p:nvPr>
            <p:ph idx="1"/>
          </p:nvPr>
        </p:nvSpPr>
        <p:spPr/>
        <p:txBody>
          <a:bodyPr/>
          <a:lstStyle/>
          <a:p>
            <a:r>
              <a:rPr lang="en-US" dirty="0"/>
              <a:t>Nice overview at wiki:  </a:t>
            </a:r>
            <a:r>
              <a:rPr lang="en-US" dirty="0">
                <a:hlinkClick r:id="rId2"/>
              </a:rPr>
              <a:t>https://en.wikipedia.org/wiki/Black-body_radiation</a:t>
            </a:r>
            <a:r>
              <a:rPr lang="en-US" dirty="0"/>
              <a:t> and also </a:t>
            </a:r>
            <a:r>
              <a:rPr lang="en-US" dirty="0">
                <a:hlinkClick r:id="rId3"/>
              </a:rPr>
              <a:t>https://en.wikipedia.org/wiki/Planetary_equilibrium_temperature</a:t>
            </a:r>
            <a:r>
              <a:rPr lang="en-US" dirty="0"/>
              <a:t> </a:t>
            </a:r>
          </a:p>
          <a:p>
            <a:endParaRPr lang="en-US" dirty="0"/>
          </a:p>
          <a:p>
            <a:r>
              <a:rPr lang="en-US" dirty="0"/>
              <a:t>Modifications necessary depending on phase locking or rapid rotation</a:t>
            </a:r>
          </a:p>
          <a:p>
            <a:endParaRPr lang="en-US" dirty="0"/>
          </a:p>
          <a:p>
            <a:r>
              <a:rPr lang="en-US" dirty="0"/>
              <a:t>More modifications based on greenhouse effect: </a:t>
            </a:r>
            <a:r>
              <a:rPr lang="en-US" dirty="0">
                <a:hlinkClick r:id="rId4"/>
              </a:rPr>
              <a:t>https://en.wikipedia.org/wiki/Greenhouse_effect</a:t>
            </a:r>
            <a:r>
              <a:rPr lang="en-US"/>
              <a:t> </a:t>
            </a:r>
            <a:endParaRPr lang="en-US" dirty="0"/>
          </a:p>
        </p:txBody>
      </p:sp>
    </p:spTree>
    <p:extLst>
      <p:ext uri="{BB962C8B-B14F-4D97-AF65-F5344CB8AC3E}">
        <p14:creationId xmlns:p14="http://schemas.microsoft.com/office/powerpoint/2010/main" val="2211982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567DD-00BA-C246-A6D9-3A9295AD322C}"/>
              </a:ext>
            </a:extLst>
          </p:cNvPr>
          <p:cNvSpPr>
            <a:spLocks noGrp="1"/>
          </p:cNvSpPr>
          <p:nvPr>
            <p:ph type="title"/>
          </p:nvPr>
        </p:nvSpPr>
        <p:spPr/>
        <p:txBody>
          <a:bodyPr/>
          <a:lstStyle/>
          <a:p>
            <a:r>
              <a:rPr lang="en-US" dirty="0"/>
              <a:t>Dobson’s long chapter 4 plows…</a:t>
            </a:r>
          </a:p>
        </p:txBody>
      </p:sp>
      <p:sp>
        <p:nvSpPr>
          <p:cNvPr id="3" name="Content Placeholder 2">
            <a:extLst>
              <a:ext uri="{FF2B5EF4-FFF2-40B4-BE49-F238E27FC236}">
                <a16:creationId xmlns:a16="http://schemas.microsoft.com/office/drawing/2014/main" id="{3015F5E4-D289-944F-A074-55F2B7FC8287}"/>
              </a:ext>
            </a:extLst>
          </p:cNvPr>
          <p:cNvSpPr>
            <a:spLocks noGrp="1"/>
          </p:cNvSpPr>
          <p:nvPr>
            <p:ph idx="1"/>
          </p:nvPr>
        </p:nvSpPr>
        <p:spPr>
          <a:xfrm>
            <a:off x="838200" y="1420889"/>
            <a:ext cx="10974049" cy="4904959"/>
          </a:xfrm>
        </p:spPr>
        <p:txBody>
          <a:bodyPr>
            <a:normAutofit fontScale="70000" lnSpcReduction="20000"/>
          </a:bodyPr>
          <a:lstStyle/>
          <a:p>
            <a:pPr marL="457200" lvl="1" indent="0">
              <a:buNone/>
            </a:pPr>
            <a:endParaRPr lang="en-US" dirty="0"/>
          </a:p>
          <a:p>
            <a:r>
              <a:rPr lang="en-US" dirty="0">
                <a:hlinkClick r:id="rId2"/>
              </a:rPr>
              <a:t>Nineplanets.org</a:t>
            </a:r>
            <a:r>
              <a:rPr lang="en-US" dirty="0"/>
              <a:t>.  </a:t>
            </a:r>
          </a:p>
          <a:p>
            <a:endParaRPr lang="en-US" dirty="0"/>
          </a:p>
          <a:p>
            <a:r>
              <a:rPr lang="en-US" dirty="0">
                <a:hlinkClick r:id="rId3"/>
              </a:rPr>
              <a:t>https://solarsystem.nasa.gov/</a:t>
            </a:r>
            <a:r>
              <a:rPr lang="en-US" dirty="0"/>
              <a:t> </a:t>
            </a:r>
          </a:p>
          <a:p>
            <a:endParaRPr lang="en-US" dirty="0"/>
          </a:p>
          <a:p>
            <a:r>
              <a:rPr lang="en-US" dirty="0"/>
              <a:t>Traditional eight planets, dwarf planets, asteroids, comets, moons, etc.</a:t>
            </a:r>
          </a:p>
          <a:p>
            <a:endParaRPr lang="en-US" dirty="0"/>
          </a:p>
          <a:p>
            <a:r>
              <a:rPr lang="en-US" dirty="0"/>
              <a:t>Some interesting facts and physics about many.</a:t>
            </a:r>
          </a:p>
          <a:p>
            <a:endParaRPr lang="en-US" dirty="0"/>
          </a:p>
          <a:p>
            <a:r>
              <a:rPr lang="en-US" dirty="0"/>
              <a:t>Video about asteroid sizes: </a:t>
            </a:r>
            <a:r>
              <a:rPr lang="en-US" dirty="0">
                <a:hlinkClick r:id="rId4"/>
              </a:rPr>
              <a:t>https://www.youtube.com/watch?v=bSkPNMjRRio&amp;feature=emb_logo</a:t>
            </a:r>
            <a:r>
              <a:rPr lang="en-US" dirty="0"/>
              <a:t> </a:t>
            </a:r>
          </a:p>
          <a:p>
            <a:endParaRPr lang="en-US" dirty="0"/>
          </a:p>
          <a:p>
            <a:r>
              <a:rPr lang="en-US" dirty="0"/>
              <a:t>Infographic about moon sizes: </a:t>
            </a:r>
            <a:r>
              <a:rPr lang="en-US" dirty="0">
                <a:hlinkClick r:id="rId5"/>
              </a:rPr>
              <a:t>https://astronomy.com/news/observe-the-solar-system/2017/02/how-big-is-the-biggest-moon?utm_source=asyfb&amp;utm_medium=social&amp;utm_campaign=asyfb&amp;fbclid=IwAR0CIdtxUwMoFtZYK1_L7Zy_uwC2Wrukz2kQLUGRpvdjVI3-9kZcXDFQfXY</a:t>
            </a:r>
            <a:r>
              <a:rPr lang="en-US" dirty="0"/>
              <a:t> </a:t>
            </a:r>
          </a:p>
          <a:p>
            <a:endParaRPr lang="en-US" dirty="0"/>
          </a:p>
          <a:p>
            <a:endParaRPr lang="en-US" dirty="0"/>
          </a:p>
        </p:txBody>
      </p:sp>
    </p:spTree>
    <p:extLst>
      <p:ext uri="{BB962C8B-B14F-4D97-AF65-F5344CB8AC3E}">
        <p14:creationId xmlns:p14="http://schemas.microsoft.com/office/powerpoint/2010/main" val="157750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272F99ED-75B7-D747-8202-343C5EC6301A}"/>
              </a:ext>
            </a:extLst>
          </p:cNvPr>
          <p:cNvSpPr>
            <a:spLocks noGrp="1" noChangeArrowheads="1"/>
          </p:cNvSpPr>
          <p:nvPr>
            <p:ph type="title"/>
          </p:nvPr>
        </p:nvSpPr>
        <p:spPr>
          <a:xfrm>
            <a:off x="2209800" y="304801"/>
            <a:ext cx="7772400" cy="1470025"/>
          </a:xfrm>
        </p:spPr>
        <p:txBody>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333399"/>
                </a:solidFill>
              </a:rPr>
              <a:t>Light and Other Forms </a:t>
            </a:r>
            <a:br>
              <a:rPr lang="en-US" altLang="en-US" dirty="0">
                <a:solidFill>
                  <a:srgbClr val="333399"/>
                </a:solidFill>
              </a:rPr>
            </a:br>
            <a:r>
              <a:rPr lang="en-US" altLang="en-US" dirty="0">
                <a:solidFill>
                  <a:srgbClr val="333399"/>
                </a:solidFill>
              </a:rPr>
              <a:t>of Radiation</a:t>
            </a:r>
          </a:p>
        </p:txBody>
      </p:sp>
      <p:sp>
        <p:nvSpPr>
          <p:cNvPr id="4098" name="Rectangle 2">
            <a:extLst>
              <a:ext uri="{FF2B5EF4-FFF2-40B4-BE49-F238E27FC236}">
                <a16:creationId xmlns:a16="http://schemas.microsoft.com/office/drawing/2014/main" id="{3B87949A-ECEE-8545-A848-5A8A92380D6D}"/>
              </a:ext>
            </a:extLst>
          </p:cNvPr>
          <p:cNvSpPr>
            <a:spLocks noGrp="1" noChangeArrowheads="1"/>
          </p:cNvSpPr>
          <p:nvPr>
            <p:ph type="subTitle" idx="4294967295"/>
          </p:nvPr>
        </p:nvSpPr>
        <p:spPr>
          <a:xfrm>
            <a:off x="2819400" y="1905000"/>
            <a:ext cx="6400800" cy="685800"/>
          </a:xfrm>
        </p:spPr>
        <p:txBody>
          <a:bodyPr/>
          <a:lstStyle/>
          <a:p>
            <a:pPr marL="0" indent="0"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a:solidFill>
                  <a:srgbClr val="333399"/>
                </a:solidFill>
              </a:rPr>
              <a:t>The Electromagnetic Spectrum</a:t>
            </a:r>
          </a:p>
        </p:txBody>
      </p:sp>
      <p:sp>
        <p:nvSpPr>
          <p:cNvPr id="4099" name="Text Box 3">
            <a:extLst>
              <a:ext uri="{FF2B5EF4-FFF2-40B4-BE49-F238E27FC236}">
                <a16:creationId xmlns:a16="http://schemas.microsoft.com/office/drawing/2014/main" id="{AB57DD73-F63A-B24B-9253-C557BFC3B91D}"/>
              </a:ext>
            </a:extLst>
          </p:cNvPr>
          <p:cNvSpPr txBox="1">
            <a:spLocks noChangeArrowheads="1"/>
          </p:cNvSpPr>
          <p:nvPr/>
        </p:nvSpPr>
        <p:spPr bwMode="auto">
          <a:xfrm>
            <a:off x="2667000" y="3140075"/>
            <a:ext cx="68580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eaLnBrk="1" hangingPunct="1">
              <a:spcBef>
                <a:spcPts val="1500"/>
              </a:spcBef>
            </a:pPr>
            <a:r>
              <a:rPr lang="en-US" altLang="en-US">
                <a:solidFill>
                  <a:srgbClr val="333399"/>
                </a:solidFill>
              </a:rPr>
              <a:t>In astronomy, we cannot perform experiments with our objects (stars, galaxies, …).</a:t>
            </a:r>
          </a:p>
        </p:txBody>
      </p:sp>
      <p:sp>
        <p:nvSpPr>
          <p:cNvPr id="4100" name="Text Box 4">
            <a:extLst>
              <a:ext uri="{FF2B5EF4-FFF2-40B4-BE49-F238E27FC236}">
                <a16:creationId xmlns:a16="http://schemas.microsoft.com/office/drawing/2014/main" id="{68440A36-E516-324F-8BEF-B47E872BBCC9}"/>
              </a:ext>
            </a:extLst>
          </p:cNvPr>
          <p:cNvSpPr txBox="1">
            <a:spLocks noChangeArrowheads="1"/>
          </p:cNvSpPr>
          <p:nvPr/>
        </p:nvSpPr>
        <p:spPr bwMode="auto">
          <a:xfrm>
            <a:off x="2667000" y="4527550"/>
            <a:ext cx="6858000" cy="1202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eaLnBrk="1" hangingPunct="1">
              <a:spcBef>
                <a:spcPts val="1500"/>
              </a:spcBef>
            </a:pPr>
            <a:r>
              <a:rPr lang="en-US" altLang="en-US">
                <a:solidFill>
                  <a:srgbClr val="333399"/>
                </a:solidFill>
              </a:rPr>
              <a:t>The only way to investigate them is by analyzing the light (and other radiation) which we observe from them.</a:t>
            </a:r>
          </a:p>
        </p:txBody>
      </p:sp>
    </p:spTree>
    <p:extLst>
      <p:ext uri="{BB962C8B-B14F-4D97-AF65-F5344CB8AC3E}">
        <p14:creationId xmlns:p14="http://schemas.microsoft.com/office/powerpoint/2010/main" val="251898236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additive="repl">
                                        <p:cTn id="6" dur="1" fill="hold">
                                          <p:stCondLst>
                                            <p:cond delay="0"/>
                                          </p:stCondLst>
                                        </p:cTn>
                                        <p:tgtEl>
                                          <p:spTgt spid="4098">
                                            <p:txEl>
                                              <p:pRg st="0" end="0"/>
                                            </p:txEl>
                                          </p:spTgt>
                                        </p:tgtEl>
                                        <p:attrNameLst>
                                          <p:attrName>style.visibility</p:attrName>
                                        </p:attrNameLst>
                                      </p:cBhvr>
                                      <p:to>
                                        <p:strVal val="visible"/>
                                      </p:to>
                                    </p:set>
                                    <p:animEffect transition="in" filter="slide(fromBottom)">
                                      <p:cBhvr additive="repl">
                                        <p:cTn id="7" dur="500"/>
                                        <p:tgtEl>
                                          <p:spTgt spid="409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additive="repl">
                                        <p:cTn id="11" dur="1" fill="hold">
                                          <p:stCondLst>
                                            <p:cond delay="0"/>
                                          </p:stCondLst>
                                        </p:cTn>
                                        <p:tgtEl>
                                          <p:spTgt spid="4099"/>
                                        </p:tgtEl>
                                        <p:attrNameLst>
                                          <p:attrName>style.visibility</p:attrName>
                                        </p:attrNameLst>
                                      </p:cBhvr>
                                      <p:to>
                                        <p:strVal val="visible"/>
                                      </p:to>
                                    </p:set>
                                    <p:animEffect transition="in" filter="slide(fromBottom)">
                                      <p:cBhvr additive="repl">
                                        <p:cTn id="12" dur="500"/>
                                        <p:tgtEl>
                                          <p:spTgt spid="409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additive="repl">
                                        <p:cTn id="16" dur="1" fill="hold">
                                          <p:stCondLst>
                                            <p:cond delay="0"/>
                                          </p:stCondLst>
                                        </p:cTn>
                                        <p:tgtEl>
                                          <p:spTgt spid="4100"/>
                                        </p:tgtEl>
                                        <p:attrNameLst>
                                          <p:attrName>style.visibility</p:attrName>
                                        </p:attrNameLst>
                                      </p:cBhvr>
                                      <p:to>
                                        <p:strVal val="visible"/>
                                      </p:to>
                                    </p:set>
                                    <p:animEffect transition="in" filter="slide(fromBottom)">
                                      <p:cBhvr additive="repl">
                                        <p:cTn id="17" dur="5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a:extLst>
              <a:ext uri="{FF2B5EF4-FFF2-40B4-BE49-F238E27FC236}">
                <a16:creationId xmlns:a16="http://schemas.microsoft.com/office/drawing/2014/main" id="{D97DCCD1-5059-8846-81CC-6D64C4FAB7A7}"/>
              </a:ext>
            </a:extLst>
          </p:cNvPr>
          <p:cNvSpPr>
            <a:spLocks noGrp="1" noChangeArrowheads="1"/>
          </p:cNvSpPr>
          <p:nvPr>
            <p:ph type="title"/>
          </p:nvPr>
        </p:nvSpPr>
        <p:spPr>
          <a:xfrm>
            <a:off x="2133600" y="0"/>
            <a:ext cx="8229600" cy="990600"/>
          </a:xfrm>
        </p:spPr>
        <p:txBody>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333399"/>
                </a:solidFill>
              </a:rPr>
              <a:t>Light as a Wave</a:t>
            </a:r>
          </a:p>
        </p:txBody>
      </p:sp>
      <p:sp>
        <p:nvSpPr>
          <p:cNvPr id="5122" name="Rectangle 2">
            <a:extLst>
              <a:ext uri="{FF2B5EF4-FFF2-40B4-BE49-F238E27FC236}">
                <a16:creationId xmlns:a16="http://schemas.microsoft.com/office/drawing/2014/main" id="{013E652C-99B7-654F-8161-B63D05D4FD2D}"/>
              </a:ext>
            </a:extLst>
          </p:cNvPr>
          <p:cNvSpPr>
            <a:spLocks noGrp="1" noChangeArrowheads="1"/>
          </p:cNvSpPr>
          <p:nvPr>
            <p:ph type="body" idx="1"/>
          </p:nvPr>
        </p:nvSpPr>
        <p:spPr>
          <a:xfrm>
            <a:off x="2514600" y="4495800"/>
            <a:ext cx="6781800" cy="990600"/>
          </a:xfrm>
        </p:spPr>
        <p:txBody>
          <a:bodyPr/>
          <a:lstStyle/>
          <a:p>
            <a:pPr marL="608013" indent="-608013" algn="ctr">
              <a:spcBef>
                <a:spcPts val="700"/>
              </a:spcBef>
              <a:buClr>
                <a:srgbClr val="333399"/>
              </a:buClr>
              <a:tabLst>
                <a:tab pos="1177925" algn="l"/>
                <a:tab pos="2092325" algn="l"/>
                <a:tab pos="3006725" algn="l"/>
                <a:tab pos="3921125" algn="l"/>
                <a:tab pos="4835525" algn="l"/>
                <a:tab pos="5749925" algn="l"/>
                <a:tab pos="6664325" algn="l"/>
                <a:tab pos="7578725" algn="l"/>
                <a:tab pos="8493125" algn="l"/>
                <a:tab pos="9407525" algn="l"/>
                <a:tab pos="10321925" algn="l"/>
              </a:tabLst>
            </a:pPr>
            <a:r>
              <a:rPr lang="en-US" altLang="en-US">
                <a:solidFill>
                  <a:srgbClr val="333399"/>
                </a:solidFill>
              </a:rPr>
              <a:t>Light waves are characterized by a wavelength </a:t>
            </a:r>
            <a:r>
              <a:rPr lang="en-US" altLang="en-US">
                <a:solidFill>
                  <a:srgbClr val="333399"/>
                </a:solidFill>
                <a:latin typeface="Symbol" pitchFamily="2" charset="2"/>
              </a:rPr>
              <a:t></a:t>
            </a:r>
            <a:r>
              <a:rPr lang="en-US" altLang="en-US">
                <a:solidFill>
                  <a:srgbClr val="333399"/>
                </a:solidFill>
              </a:rPr>
              <a:t>and a frequency f.</a:t>
            </a:r>
          </a:p>
        </p:txBody>
      </p:sp>
      <p:sp>
        <p:nvSpPr>
          <p:cNvPr id="5123" name="Text Box 3">
            <a:extLst>
              <a:ext uri="{FF2B5EF4-FFF2-40B4-BE49-F238E27FC236}">
                <a16:creationId xmlns:a16="http://schemas.microsoft.com/office/drawing/2014/main" id="{C1422A1C-460D-4D44-A1B5-E65F06B2C4CB}"/>
              </a:ext>
            </a:extLst>
          </p:cNvPr>
          <p:cNvSpPr txBox="1">
            <a:spLocks noChangeArrowheads="1"/>
          </p:cNvSpPr>
          <p:nvPr/>
        </p:nvSpPr>
        <p:spPr bwMode="auto">
          <a:xfrm>
            <a:off x="4876800" y="6019800"/>
            <a:ext cx="182880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spcBef>
                <a:spcPts val="2250"/>
              </a:spcBef>
            </a:pPr>
            <a:r>
              <a:rPr lang="en-US" altLang="en-US" sz="3600">
                <a:solidFill>
                  <a:srgbClr val="333399"/>
                </a:solidFill>
              </a:rPr>
              <a:t>f = c/</a:t>
            </a:r>
            <a:r>
              <a:rPr lang="en-US" altLang="en-US" sz="3600">
                <a:solidFill>
                  <a:srgbClr val="333399"/>
                </a:solidFill>
                <a:latin typeface="Symbol" pitchFamily="2" charset="2"/>
              </a:rPr>
              <a:t></a:t>
            </a:r>
          </a:p>
        </p:txBody>
      </p:sp>
      <p:pic>
        <p:nvPicPr>
          <p:cNvPr id="5124" name="Picture 4">
            <a:extLst>
              <a:ext uri="{FF2B5EF4-FFF2-40B4-BE49-F238E27FC236}">
                <a16:creationId xmlns:a16="http://schemas.microsoft.com/office/drawing/2014/main" id="{A4AB0882-7FC7-E449-BAB3-736CEB4547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914400"/>
            <a:ext cx="5334000" cy="339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125" name="Text Box 5">
            <a:extLst>
              <a:ext uri="{FF2B5EF4-FFF2-40B4-BE49-F238E27FC236}">
                <a16:creationId xmlns:a16="http://schemas.microsoft.com/office/drawing/2014/main" id="{F781D990-BA39-5D4F-AEF3-18B56E632C1F}"/>
              </a:ext>
            </a:extLst>
          </p:cNvPr>
          <p:cNvSpPr txBox="1">
            <a:spLocks noChangeArrowheads="1"/>
          </p:cNvSpPr>
          <p:nvPr/>
        </p:nvSpPr>
        <p:spPr bwMode="auto">
          <a:xfrm>
            <a:off x="3886200" y="3200401"/>
            <a:ext cx="2362200" cy="771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eaLnBrk="1" hangingPunct="1">
              <a:spcBef>
                <a:spcPts val="1375"/>
              </a:spcBef>
            </a:pPr>
            <a:r>
              <a:rPr lang="en-US" altLang="en-US" sz="2200">
                <a:solidFill>
                  <a:srgbClr val="333399"/>
                </a:solidFill>
              </a:rPr>
              <a:t>c = 300,000 km/s = 3*10</a:t>
            </a:r>
            <a:r>
              <a:rPr lang="en-US" altLang="en-US" sz="2200" baseline="30000">
                <a:solidFill>
                  <a:srgbClr val="333399"/>
                </a:solidFill>
              </a:rPr>
              <a:t>8</a:t>
            </a:r>
            <a:r>
              <a:rPr lang="en-US" altLang="en-US" sz="2200">
                <a:solidFill>
                  <a:srgbClr val="333399"/>
                </a:solidFill>
              </a:rPr>
              <a:t> m/s</a:t>
            </a:r>
          </a:p>
        </p:txBody>
      </p:sp>
      <p:sp>
        <p:nvSpPr>
          <p:cNvPr id="5126" name="Rectangle 6">
            <a:extLst>
              <a:ext uri="{FF2B5EF4-FFF2-40B4-BE49-F238E27FC236}">
                <a16:creationId xmlns:a16="http://schemas.microsoft.com/office/drawing/2014/main" id="{4ABB2469-DF58-DB4F-8F4A-E619FE8E9292}"/>
              </a:ext>
            </a:extLst>
          </p:cNvPr>
          <p:cNvSpPr>
            <a:spLocks noChangeArrowheads="1"/>
          </p:cNvSpPr>
          <p:nvPr/>
        </p:nvSpPr>
        <p:spPr bwMode="auto">
          <a:xfrm>
            <a:off x="4724400" y="6019800"/>
            <a:ext cx="1752600" cy="685800"/>
          </a:xfrm>
          <a:prstGeom prst="rect">
            <a:avLst/>
          </a:prstGeom>
          <a:noFill/>
          <a:ln w="28440">
            <a:solidFill>
              <a:srgbClr val="3333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endParaRPr lang="en-US" altLang="en-US" sz="1800"/>
          </a:p>
        </p:txBody>
      </p:sp>
      <p:sp>
        <p:nvSpPr>
          <p:cNvPr id="5127" name="Rectangle 7">
            <a:extLst>
              <a:ext uri="{FF2B5EF4-FFF2-40B4-BE49-F238E27FC236}">
                <a16:creationId xmlns:a16="http://schemas.microsoft.com/office/drawing/2014/main" id="{335799D8-61BF-6D4F-8B72-CC0C2800119B}"/>
              </a:ext>
            </a:extLst>
          </p:cNvPr>
          <p:cNvSpPr>
            <a:spLocks noChangeArrowheads="1"/>
          </p:cNvSpPr>
          <p:nvPr/>
        </p:nvSpPr>
        <p:spPr bwMode="auto">
          <a:xfrm>
            <a:off x="2209800" y="5410200"/>
            <a:ext cx="6019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608013" indent="-608013" eaLnBrk="0" hangingPunct="0">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eaLnBrk="1" hangingPunct="1">
              <a:spcBef>
                <a:spcPts val="700"/>
              </a:spcBef>
              <a:buClr>
                <a:srgbClr val="333399"/>
              </a:buClr>
              <a:buFont typeface="Arial" panose="020B0604020202020204" pitchFamily="34" charset="0"/>
              <a:buChar char="•"/>
            </a:pPr>
            <a:r>
              <a:rPr lang="en-US" altLang="en-US" sz="2800">
                <a:solidFill>
                  <a:srgbClr val="333399"/>
                </a:solidFill>
              </a:rPr>
              <a:t>f and </a:t>
            </a:r>
            <a:r>
              <a:rPr lang="en-US" altLang="en-US" sz="2800">
                <a:solidFill>
                  <a:srgbClr val="333399"/>
                </a:solidFill>
                <a:latin typeface="Symbol" pitchFamily="2" charset="2"/>
              </a:rPr>
              <a:t></a:t>
            </a:r>
            <a:r>
              <a:rPr lang="en-US" altLang="en-US" sz="2800">
                <a:solidFill>
                  <a:srgbClr val="333399"/>
                </a:solidFill>
              </a:rPr>
              <a:t> are related through</a:t>
            </a:r>
          </a:p>
        </p:txBody>
      </p:sp>
      <p:sp>
        <p:nvSpPr>
          <p:cNvPr id="5128" name="Rectangle 8">
            <a:extLst>
              <a:ext uri="{FF2B5EF4-FFF2-40B4-BE49-F238E27FC236}">
                <a16:creationId xmlns:a16="http://schemas.microsoft.com/office/drawing/2014/main" id="{1ECA264E-C13C-E643-A762-B4BC9DBCD7D0}"/>
              </a:ext>
            </a:extLst>
          </p:cNvPr>
          <p:cNvSpPr>
            <a:spLocks noChangeArrowheads="1"/>
          </p:cNvSpPr>
          <p:nvPr/>
        </p:nvSpPr>
        <p:spPr bwMode="auto">
          <a:xfrm>
            <a:off x="5181600" y="8382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609600" algn="l"/>
                <a:tab pos="1524000" algn="l"/>
                <a:tab pos="2438400" algn="l"/>
                <a:tab pos="3352800" algn="l"/>
                <a:tab pos="4267200" algn="l"/>
                <a:tab pos="5181600" algn="l"/>
                <a:tab pos="6096000" algn="l"/>
                <a:tab pos="7010400" algn="l"/>
                <a:tab pos="7924800" algn="l"/>
                <a:tab pos="8839200" algn="l"/>
                <a:tab pos="9753600" algn="l"/>
                <a:tab pos="106680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tabLst>
                <a:tab pos="609600" algn="l"/>
                <a:tab pos="1524000" algn="l"/>
                <a:tab pos="2438400" algn="l"/>
                <a:tab pos="3352800" algn="l"/>
                <a:tab pos="4267200" algn="l"/>
                <a:tab pos="5181600" algn="l"/>
                <a:tab pos="6096000" algn="l"/>
                <a:tab pos="7010400" algn="l"/>
                <a:tab pos="7924800" algn="l"/>
                <a:tab pos="8839200" algn="l"/>
                <a:tab pos="9753600" algn="l"/>
                <a:tab pos="106680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609600" algn="l"/>
                <a:tab pos="1524000" algn="l"/>
                <a:tab pos="2438400" algn="l"/>
                <a:tab pos="3352800" algn="l"/>
                <a:tab pos="4267200" algn="l"/>
                <a:tab pos="5181600" algn="l"/>
                <a:tab pos="6096000" algn="l"/>
                <a:tab pos="7010400" algn="l"/>
                <a:tab pos="7924800" algn="l"/>
                <a:tab pos="8839200" algn="l"/>
                <a:tab pos="9753600" algn="l"/>
                <a:tab pos="106680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609600" algn="l"/>
                <a:tab pos="1524000" algn="l"/>
                <a:tab pos="2438400" algn="l"/>
                <a:tab pos="3352800" algn="l"/>
                <a:tab pos="4267200" algn="l"/>
                <a:tab pos="5181600" algn="l"/>
                <a:tab pos="6096000" algn="l"/>
                <a:tab pos="7010400" algn="l"/>
                <a:tab pos="7924800" algn="l"/>
                <a:tab pos="8839200" algn="l"/>
                <a:tab pos="9753600" algn="l"/>
                <a:tab pos="106680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609600" algn="l"/>
                <a:tab pos="1524000" algn="l"/>
                <a:tab pos="2438400" algn="l"/>
                <a:tab pos="3352800" algn="l"/>
                <a:tab pos="4267200" algn="l"/>
                <a:tab pos="5181600" algn="l"/>
                <a:tab pos="6096000" algn="l"/>
                <a:tab pos="7010400" algn="l"/>
                <a:tab pos="7924800" algn="l"/>
                <a:tab pos="8839200" algn="l"/>
                <a:tab pos="9753600" algn="l"/>
                <a:tab pos="106680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tabLst>
                <a:tab pos="609600" algn="l"/>
                <a:tab pos="1524000" algn="l"/>
                <a:tab pos="2438400" algn="l"/>
                <a:tab pos="3352800" algn="l"/>
                <a:tab pos="4267200" algn="l"/>
                <a:tab pos="5181600" algn="l"/>
                <a:tab pos="6096000" algn="l"/>
                <a:tab pos="7010400" algn="l"/>
                <a:tab pos="7924800" algn="l"/>
                <a:tab pos="8839200" algn="l"/>
                <a:tab pos="9753600" algn="l"/>
                <a:tab pos="106680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tabLst>
                <a:tab pos="609600" algn="l"/>
                <a:tab pos="1524000" algn="l"/>
                <a:tab pos="2438400" algn="l"/>
                <a:tab pos="3352800" algn="l"/>
                <a:tab pos="4267200" algn="l"/>
                <a:tab pos="5181600" algn="l"/>
                <a:tab pos="6096000" algn="l"/>
                <a:tab pos="7010400" algn="l"/>
                <a:tab pos="7924800" algn="l"/>
                <a:tab pos="8839200" algn="l"/>
                <a:tab pos="9753600" algn="l"/>
                <a:tab pos="106680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tabLst>
                <a:tab pos="609600" algn="l"/>
                <a:tab pos="1524000" algn="l"/>
                <a:tab pos="2438400" algn="l"/>
                <a:tab pos="3352800" algn="l"/>
                <a:tab pos="4267200" algn="l"/>
                <a:tab pos="5181600" algn="l"/>
                <a:tab pos="6096000" algn="l"/>
                <a:tab pos="7010400" algn="l"/>
                <a:tab pos="7924800" algn="l"/>
                <a:tab pos="8839200" algn="l"/>
                <a:tab pos="9753600" algn="l"/>
                <a:tab pos="106680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tabLst>
                <a:tab pos="609600" algn="l"/>
                <a:tab pos="1524000" algn="l"/>
                <a:tab pos="2438400" algn="l"/>
                <a:tab pos="3352800" algn="l"/>
                <a:tab pos="4267200" algn="l"/>
                <a:tab pos="5181600" algn="l"/>
                <a:tab pos="6096000" algn="l"/>
                <a:tab pos="7010400" algn="l"/>
                <a:tab pos="7924800" algn="l"/>
                <a:tab pos="8839200" algn="l"/>
                <a:tab pos="9753600" algn="l"/>
                <a:tab pos="106680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eaLnBrk="1" hangingPunct="1">
              <a:spcBef>
                <a:spcPts val="700"/>
              </a:spcBef>
            </a:pPr>
            <a:r>
              <a:rPr lang="en-US" altLang="en-US" sz="2800">
                <a:solidFill>
                  <a:srgbClr val="333399"/>
                </a:solidFill>
                <a:latin typeface="Symbol" pitchFamily="2" charset="2"/>
              </a:rPr>
              <a:t></a:t>
            </a:r>
          </a:p>
        </p:txBody>
      </p:sp>
      <p:sp>
        <p:nvSpPr>
          <p:cNvPr id="5129" name="Line 9">
            <a:extLst>
              <a:ext uri="{FF2B5EF4-FFF2-40B4-BE49-F238E27FC236}">
                <a16:creationId xmlns:a16="http://schemas.microsoft.com/office/drawing/2014/main" id="{E5AF563B-3289-9549-B20A-23CD9E94190D}"/>
              </a:ext>
            </a:extLst>
          </p:cNvPr>
          <p:cNvSpPr>
            <a:spLocks noChangeShapeType="1"/>
          </p:cNvSpPr>
          <p:nvPr/>
        </p:nvSpPr>
        <p:spPr bwMode="auto">
          <a:xfrm flipV="1">
            <a:off x="7924800" y="1065214"/>
            <a:ext cx="1588" cy="1831975"/>
          </a:xfrm>
          <a:prstGeom prst="line">
            <a:avLst/>
          </a:prstGeom>
          <a:noFill/>
          <a:ln w="28440">
            <a:solidFill>
              <a:srgbClr val="333399"/>
            </a:solidFill>
            <a:prstDash val="sysDot"/>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5130" name="Line 10">
            <a:extLst>
              <a:ext uri="{FF2B5EF4-FFF2-40B4-BE49-F238E27FC236}">
                <a16:creationId xmlns:a16="http://schemas.microsoft.com/office/drawing/2014/main" id="{CF01233B-BF0C-E64C-86DA-34764FF20E61}"/>
              </a:ext>
            </a:extLst>
          </p:cNvPr>
          <p:cNvSpPr>
            <a:spLocks noChangeShapeType="1"/>
          </p:cNvSpPr>
          <p:nvPr/>
        </p:nvSpPr>
        <p:spPr bwMode="auto">
          <a:xfrm>
            <a:off x="7620000" y="1828800"/>
            <a:ext cx="685800" cy="1588"/>
          </a:xfrm>
          <a:prstGeom prst="line">
            <a:avLst/>
          </a:prstGeom>
          <a:noFill/>
          <a:ln w="28440">
            <a:solidFill>
              <a:srgbClr val="333399"/>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40963205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additive="repl">
                                        <p:cTn id="6" dur="1" fill="hold">
                                          <p:stCondLst>
                                            <p:cond delay="0"/>
                                          </p:stCondLst>
                                        </p:cTn>
                                        <p:tgtEl>
                                          <p:spTgt spid="5124"/>
                                        </p:tgtEl>
                                        <p:attrNameLst>
                                          <p:attrName>style.visibility</p:attrName>
                                        </p:attrNameLst>
                                      </p:cBhvr>
                                      <p:to>
                                        <p:strVal val="visible"/>
                                      </p:to>
                                    </p:set>
                                    <p:anim calcmode="lin" valueType="num">
                                      <p:cBhvr>
                                        <p:cTn id="7" dur="1000" fill="hold"/>
                                        <p:tgtEl>
                                          <p:spTgt spid="5124"/>
                                        </p:tgtEl>
                                        <p:attrNameLst>
                                          <p:attrName>ppt_x</p:attrName>
                                        </p:attrNameLst>
                                      </p:cBhvr>
                                      <p:tavLst>
                                        <p:tav tm="100000">
                                          <p:val>
                                            <p:strVal val="0-#ppt_w/2"/>
                                          </p:val>
                                        </p:tav>
                                        <p:tav>
                                          <p:val>
                                            <p:strVal val="#ppt_x"/>
                                          </p:val>
                                        </p:tav>
                                      </p:tavLst>
                                    </p:anim>
                                    <p:anim calcmode="lin" valueType="num">
                                      <p:cBhvr>
                                        <p:cTn id="8" dur="1000" fill="hold"/>
                                        <p:tgtEl>
                                          <p:spTgt spid="5124"/>
                                        </p:tgtEl>
                                        <p:attrNameLst>
                                          <p:attrName>ppt_y</p:attrName>
                                        </p:attrNameLst>
                                      </p:cBhvr>
                                      <p:tavLst>
                                        <p:tav tm="100000">
                                          <p:val>
                                            <p:strVal val="#ppt_y"/>
                                          </p:val>
                                        </p:tav>
                                        <p:tav>
                                          <p:val>
                                            <p:strVal val="#ppt_y"/>
                                          </p:val>
                                        </p:tav>
                                      </p:tavLst>
                                    </p:anim>
                                  </p:childTnLst>
                                </p:cTn>
                              </p:par>
                              <p:par>
                                <p:cTn id="9" presetID="2" presetClass="entr" presetSubtype="8" fill="hold" nodeType="withEffect">
                                  <p:stCondLst>
                                    <p:cond delay="0"/>
                                  </p:stCondLst>
                                  <p:childTnLst>
                                    <p:set>
                                      <p:cBhvr additive="repl">
                                        <p:cTn id="10" dur="1" fill="hold">
                                          <p:stCondLst>
                                            <p:cond delay="0"/>
                                          </p:stCondLst>
                                        </p:cTn>
                                        <p:tgtEl>
                                          <p:spTgt spid="5128">
                                            <p:txEl>
                                              <p:pRg st="0" end="0"/>
                                            </p:txEl>
                                          </p:spTgt>
                                        </p:tgtEl>
                                        <p:attrNameLst>
                                          <p:attrName>style.visibility</p:attrName>
                                        </p:attrNameLst>
                                      </p:cBhvr>
                                      <p:to>
                                        <p:strVal val="visible"/>
                                      </p:to>
                                    </p:set>
                                    <p:anim calcmode="lin" valueType="num">
                                      <p:cBhvr>
                                        <p:cTn id="11" dur="500" fill="hold"/>
                                        <p:tgtEl>
                                          <p:spTgt spid="5128">
                                            <p:txEl>
                                              <p:pRg st="0" end="0"/>
                                            </p:txEl>
                                          </p:spTgt>
                                        </p:tgtEl>
                                        <p:attrNameLst>
                                          <p:attrName>ppt_x</p:attrName>
                                        </p:attrNameLst>
                                      </p:cBhvr>
                                      <p:tavLst>
                                        <p:tav tm="100000">
                                          <p:val>
                                            <p:strVal val="0-#ppt_w/2"/>
                                          </p:val>
                                        </p:tav>
                                        <p:tav>
                                          <p:val>
                                            <p:strVal val="#ppt_x"/>
                                          </p:val>
                                        </p:tav>
                                      </p:tavLst>
                                    </p:anim>
                                    <p:anim calcmode="lin" valueType="num">
                                      <p:cBhvr>
                                        <p:cTn id="12" dur="500" fill="hold"/>
                                        <p:tgtEl>
                                          <p:spTgt spid="5128">
                                            <p:txEl>
                                              <p:pRg st="0" end="0"/>
                                            </p:txEl>
                                          </p:spTgt>
                                        </p:tgtEl>
                                        <p:attrNameLst>
                                          <p:attrName>ppt_y</p:attrName>
                                        </p:attrNameLst>
                                      </p:cBhvr>
                                      <p:tavLst>
                                        <p:tav tm="100000">
                                          <p:val>
                                            <p:strVal val="#ppt_y"/>
                                          </p:val>
                                        </p:tav>
                                        <p:tav>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additive="repl">
                                        <p:cTn id="16" dur="1" fill="hold">
                                          <p:stCondLst>
                                            <p:cond delay="0"/>
                                          </p:stCondLst>
                                        </p:cTn>
                                        <p:tgtEl>
                                          <p:spTgt spid="5125">
                                            <p:txEl>
                                              <p:pRg st="0" end="0"/>
                                            </p:txEl>
                                          </p:spTgt>
                                        </p:tgtEl>
                                        <p:attrNameLst>
                                          <p:attrName>style.visibility</p:attrName>
                                        </p:attrNameLst>
                                      </p:cBhvr>
                                      <p:to>
                                        <p:strVal val="visible"/>
                                      </p:to>
                                    </p:set>
                                    <p:animEffect transition="in" filter="slide(fromBottom)">
                                      <p:cBhvr additive="repl">
                                        <p:cTn id="17" dur="500"/>
                                        <p:tgtEl>
                                          <p:spTgt spid="5125">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additive="repl">
                                        <p:cTn id="21" dur="1" fill="hold">
                                          <p:stCondLst>
                                            <p:cond delay="0"/>
                                          </p:stCondLst>
                                        </p:cTn>
                                        <p:tgtEl>
                                          <p:spTgt spid="5122">
                                            <p:txEl>
                                              <p:pRg st="0" end="0"/>
                                            </p:txEl>
                                          </p:spTgt>
                                        </p:tgtEl>
                                        <p:attrNameLst>
                                          <p:attrName>style.visibility</p:attrName>
                                        </p:attrNameLst>
                                      </p:cBhvr>
                                      <p:to>
                                        <p:strVal val="visible"/>
                                      </p:to>
                                    </p:set>
                                    <p:animEffect transition="in" filter="slide(fromBottom)">
                                      <p:cBhvr additive="repl">
                                        <p:cTn id="22" dur="500"/>
                                        <p:tgtEl>
                                          <p:spTgt spid="5122">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fill="hold" nodeType="clickEffect">
                                  <p:stCondLst>
                                    <p:cond delay="0"/>
                                  </p:stCondLst>
                                  <p:childTnLst>
                                    <p:set>
                                      <p:cBhvr additive="repl">
                                        <p:cTn id="26" dur="1" fill="hold">
                                          <p:stCondLst>
                                            <p:cond delay="0"/>
                                          </p:stCondLst>
                                        </p:cTn>
                                        <p:tgtEl>
                                          <p:spTgt spid="5129"/>
                                        </p:tgtEl>
                                        <p:attrNameLst>
                                          <p:attrName>style.visibility</p:attrName>
                                        </p:attrNameLst>
                                      </p:cBhvr>
                                      <p:to>
                                        <p:strVal val="visible"/>
                                      </p:to>
                                    </p:set>
                                  </p:childTnLst>
                                </p:cTn>
                              </p:par>
                              <p:par>
                                <p:cTn id="27" presetID="12" presetClass="entr" presetSubtype="8" fill="hold" nodeType="withEffect">
                                  <p:stCondLst>
                                    <p:cond delay="0"/>
                                  </p:stCondLst>
                                  <p:childTnLst>
                                    <p:set>
                                      <p:cBhvr additive="repl">
                                        <p:cTn id="28" dur="1" fill="hold">
                                          <p:stCondLst>
                                            <p:cond delay="0"/>
                                          </p:stCondLst>
                                        </p:cTn>
                                        <p:tgtEl>
                                          <p:spTgt spid="5130"/>
                                        </p:tgtEl>
                                        <p:attrNameLst>
                                          <p:attrName>style.visibility</p:attrName>
                                        </p:attrNameLst>
                                      </p:cBhvr>
                                      <p:to>
                                        <p:strVal val="visible"/>
                                      </p:to>
                                    </p:set>
                                    <p:animEffect transition="in" filter="slide(fromLeft)">
                                      <p:cBhvr additive="repl">
                                        <p:cTn id="29" dur="500"/>
                                        <p:tgtEl>
                                          <p:spTgt spid="513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4" fill="hold" nodeType="clickEffect">
                                  <p:stCondLst>
                                    <p:cond delay="0"/>
                                  </p:stCondLst>
                                  <p:childTnLst>
                                    <p:set>
                                      <p:cBhvr additive="repl">
                                        <p:cTn id="33" dur="1" fill="hold">
                                          <p:stCondLst>
                                            <p:cond delay="0"/>
                                          </p:stCondLst>
                                        </p:cTn>
                                        <p:tgtEl>
                                          <p:spTgt spid="5127">
                                            <p:txEl>
                                              <p:pRg st="0" end="0"/>
                                            </p:txEl>
                                          </p:spTgt>
                                        </p:tgtEl>
                                        <p:attrNameLst>
                                          <p:attrName>style.visibility</p:attrName>
                                        </p:attrNameLst>
                                      </p:cBhvr>
                                      <p:to>
                                        <p:strVal val="visible"/>
                                      </p:to>
                                    </p:set>
                                    <p:animEffect transition="in" filter="slide(fromBottom)">
                                      <p:cBhvr additive="repl">
                                        <p:cTn id="34" dur="500"/>
                                        <p:tgtEl>
                                          <p:spTgt spid="5127">
                                            <p:txEl>
                                              <p:pRg st="0" end="0"/>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4" fill="hold" nodeType="clickEffect">
                                  <p:stCondLst>
                                    <p:cond delay="0"/>
                                  </p:stCondLst>
                                  <p:childTnLst>
                                    <p:set>
                                      <p:cBhvr additive="repl">
                                        <p:cTn id="38" dur="1" fill="hold">
                                          <p:stCondLst>
                                            <p:cond delay="0"/>
                                          </p:stCondLst>
                                        </p:cTn>
                                        <p:tgtEl>
                                          <p:spTgt spid="5123"/>
                                        </p:tgtEl>
                                        <p:attrNameLst>
                                          <p:attrName>style.visibility</p:attrName>
                                        </p:attrNameLst>
                                      </p:cBhvr>
                                      <p:to>
                                        <p:strVal val="visible"/>
                                      </p:to>
                                    </p:set>
                                    <p:animEffect transition="in" filter="slide(fromBottom)">
                                      <p:cBhvr additive="repl">
                                        <p:cTn id="39" dur="500"/>
                                        <p:tgtEl>
                                          <p:spTgt spid="5123"/>
                                        </p:tgtEl>
                                      </p:cBhvr>
                                    </p:animEffect>
                                  </p:childTnLst>
                                </p:cTn>
                              </p:par>
                              <p:par>
                                <p:cTn id="40" presetID="12" presetClass="entr" presetSubtype="4" fill="hold" grpId="0" nodeType="withEffect">
                                  <p:stCondLst>
                                    <p:cond delay="0"/>
                                  </p:stCondLst>
                                  <p:childTnLst>
                                    <p:set>
                                      <p:cBhvr additive="repl">
                                        <p:cTn id="41" dur="1" fill="hold">
                                          <p:stCondLst>
                                            <p:cond delay="0"/>
                                          </p:stCondLst>
                                        </p:cTn>
                                        <p:tgtEl>
                                          <p:spTgt spid="5126"/>
                                        </p:tgtEl>
                                        <p:attrNameLst>
                                          <p:attrName>style.visibility</p:attrName>
                                        </p:attrNameLst>
                                      </p:cBhvr>
                                      <p:to>
                                        <p:strVal val="visible"/>
                                      </p:to>
                                    </p:set>
                                    <p:animEffect transition="in" filter="slide(fromBottom)">
                                      <p:cBhvr additive="repl">
                                        <p:cTn id="42" dur="5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a:extLst>
              <a:ext uri="{FF2B5EF4-FFF2-40B4-BE49-F238E27FC236}">
                <a16:creationId xmlns:a16="http://schemas.microsoft.com/office/drawing/2014/main" id="{34DD91D6-EF12-7544-ACDB-79C94D97D99D}"/>
              </a:ext>
            </a:extLst>
          </p:cNvPr>
          <p:cNvSpPr>
            <a:spLocks noGrp="1" noChangeArrowheads="1"/>
          </p:cNvSpPr>
          <p:nvPr>
            <p:ph type="title"/>
          </p:nvPr>
        </p:nvSpPr>
        <p:spPr>
          <a:xfrm>
            <a:off x="2057400" y="74614"/>
            <a:ext cx="8229600" cy="763587"/>
          </a:xfrm>
        </p:spPr>
        <p:txBody>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333399"/>
                </a:solidFill>
              </a:rPr>
              <a:t>Wavelengths and Colors</a:t>
            </a:r>
          </a:p>
        </p:txBody>
      </p:sp>
      <p:sp>
        <p:nvSpPr>
          <p:cNvPr id="6146" name="Rectangle 2">
            <a:extLst>
              <a:ext uri="{FF2B5EF4-FFF2-40B4-BE49-F238E27FC236}">
                <a16:creationId xmlns:a16="http://schemas.microsoft.com/office/drawing/2014/main" id="{0F0E2224-6C8B-0545-9D0A-BAF53B905D56}"/>
              </a:ext>
            </a:extLst>
          </p:cNvPr>
          <p:cNvSpPr>
            <a:spLocks noGrp="1" noChangeArrowheads="1"/>
          </p:cNvSpPr>
          <p:nvPr>
            <p:ph type="body" idx="1"/>
          </p:nvPr>
        </p:nvSpPr>
        <p:spPr>
          <a:xfrm>
            <a:off x="2514600" y="5791200"/>
            <a:ext cx="6858000" cy="1219200"/>
          </a:xfrm>
        </p:spPr>
        <p:txBody>
          <a:bodyPr/>
          <a:lstStyle/>
          <a:p>
            <a:pPr algn="ctr">
              <a:spcBef>
                <a:spcPts val="7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en-US">
                <a:solidFill>
                  <a:srgbClr val="333399"/>
                </a:solidFill>
              </a:rPr>
              <a:t>Different colors of visible light correspond to different wavelengths.</a:t>
            </a:r>
          </a:p>
        </p:txBody>
      </p:sp>
      <p:pic>
        <p:nvPicPr>
          <p:cNvPr id="6147" name="Picture 3">
            <a:extLst>
              <a:ext uri="{FF2B5EF4-FFF2-40B4-BE49-F238E27FC236}">
                <a16:creationId xmlns:a16="http://schemas.microsoft.com/office/drawing/2014/main" id="{584000F3-BC88-1D45-B18B-B609BD47A9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935039"/>
            <a:ext cx="6400800" cy="477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167539943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additive="repl">
                                        <p:cTn id="6" dur="1" fill="hold">
                                          <p:stCondLst>
                                            <p:cond delay="0"/>
                                          </p:stCondLst>
                                        </p:cTn>
                                        <p:tgtEl>
                                          <p:spTgt spid="6147"/>
                                        </p:tgtEl>
                                        <p:attrNameLst>
                                          <p:attrName>style.visibility</p:attrName>
                                        </p:attrNameLst>
                                      </p:cBhvr>
                                      <p:to>
                                        <p:strVal val="visible"/>
                                      </p:to>
                                    </p:set>
                                    <p:anim calcmode="lin" valueType="num">
                                      <p:cBhvr>
                                        <p:cTn id="7" dur="500" fill="hold"/>
                                        <p:tgtEl>
                                          <p:spTgt spid="6147"/>
                                        </p:tgtEl>
                                        <p:attrNameLst>
                                          <p:attrName>ppt_x</p:attrName>
                                        </p:attrNameLst>
                                      </p:cBhvr>
                                      <p:tavLst>
                                        <p:tav tm="100000">
                                          <p:val>
                                            <p:strVal val="0-#ppt_w/2"/>
                                          </p:val>
                                        </p:tav>
                                        <p:tav>
                                          <p:val>
                                            <p:strVal val="#ppt_x"/>
                                          </p:val>
                                        </p:tav>
                                      </p:tavLst>
                                    </p:anim>
                                    <p:anim calcmode="lin" valueType="num">
                                      <p:cBhvr>
                                        <p:cTn id="8" dur="500" fill="hold"/>
                                        <p:tgtEl>
                                          <p:spTgt spid="6147"/>
                                        </p:tgtEl>
                                        <p:attrNameLst>
                                          <p:attrName>ppt_y</p:attrName>
                                        </p:attrNameLst>
                                      </p:cBhvr>
                                      <p:tavLst>
                                        <p:tav tm="100000">
                                          <p:val>
                                            <p:strVal val="#ppt_y"/>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nodeType="clickEffect">
                                  <p:stCondLst>
                                    <p:cond delay="0"/>
                                  </p:stCondLst>
                                  <p:childTnLst>
                                    <p:set>
                                      <p:cBhvr additive="repl">
                                        <p:cTn id="12" dur="1" fill="hold">
                                          <p:stCondLst>
                                            <p:cond delay="0"/>
                                          </p:stCondLst>
                                        </p:cTn>
                                        <p:tgtEl>
                                          <p:spTgt spid="6146"/>
                                        </p:tgtEl>
                                        <p:attrNameLst>
                                          <p:attrName>style.visibility</p:attrName>
                                        </p:attrNameLst>
                                      </p:cBhvr>
                                      <p:to>
                                        <p:strVal val="visible"/>
                                      </p:to>
                                    </p:set>
                                    <p:animEffect transition="in" filter="slide(fromBottom)">
                                      <p:cBhvr additive="repl">
                                        <p:cTn id="13"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a:extLst>
              <a:ext uri="{FF2B5EF4-FFF2-40B4-BE49-F238E27FC236}">
                <a16:creationId xmlns:a16="http://schemas.microsoft.com/office/drawing/2014/main" id="{91EEF4A9-65A8-5C4F-96EE-F4D81A8723DD}"/>
              </a:ext>
            </a:extLst>
          </p:cNvPr>
          <p:cNvSpPr>
            <a:spLocks noGrp="1" noChangeArrowheads="1"/>
          </p:cNvSpPr>
          <p:nvPr>
            <p:ph type="title"/>
          </p:nvPr>
        </p:nvSpPr>
        <p:spPr>
          <a:xfrm>
            <a:off x="2286000" y="152400"/>
            <a:ext cx="7772400" cy="1143000"/>
          </a:xfrm>
          <a:solidFill>
            <a:srgbClr val="FF66FF"/>
          </a:solidFill>
        </p:spPr>
        <p:txBody>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dirty="0"/>
              <a:t>Dark Side of the Moon</a:t>
            </a:r>
          </a:p>
        </p:txBody>
      </p:sp>
      <p:sp>
        <p:nvSpPr>
          <p:cNvPr id="25603" name="Rectangle 2">
            <a:extLst>
              <a:ext uri="{FF2B5EF4-FFF2-40B4-BE49-F238E27FC236}">
                <a16:creationId xmlns:a16="http://schemas.microsoft.com/office/drawing/2014/main" id="{BA9B9FB5-4F77-6E45-8283-FD60B55912DC}"/>
              </a:ext>
            </a:extLst>
          </p:cNvPr>
          <p:cNvSpPr>
            <a:spLocks noGrp="1" noChangeArrowheads="1"/>
          </p:cNvSpPr>
          <p:nvPr>
            <p:ph type="body" idx="1"/>
          </p:nvPr>
        </p:nvSpPr>
        <p:spPr>
          <a:xfrm>
            <a:off x="1905000" y="6172200"/>
            <a:ext cx="8610600" cy="685800"/>
          </a:xfrm>
        </p:spPr>
        <p:txBody>
          <a:bodyPr/>
          <a:lstStyle/>
          <a:p>
            <a:pPr marL="341313" indent="-341313">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sz="2400"/>
              <a:t>“There is no dark side really.  It’s all dark.” -- Pink Floyd</a:t>
            </a:r>
          </a:p>
        </p:txBody>
      </p:sp>
      <p:pic>
        <p:nvPicPr>
          <p:cNvPr id="25604" name="Picture 3">
            <a:extLst>
              <a:ext uri="{FF2B5EF4-FFF2-40B4-BE49-F238E27FC236}">
                <a16:creationId xmlns:a16="http://schemas.microsoft.com/office/drawing/2014/main" id="{179BCF63-7BC9-9643-B3A7-CAB15D2CEF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1295400"/>
            <a:ext cx="4719638"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3003184142"/>
      </p:ext>
    </p:extLst>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a:extLst>
              <a:ext uri="{FF2B5EF4-FFF2-40B4-BE49-F238E27FC236}">
                <a16:creationId xmlns:a16="http://schemas.microsoft.com/office/drawing/2014/main" id="{D2E8EDBF-41FB-D44A-BC52-150C5E8DEC50}"/>
              </a:ext>
            </a:extLst>
          </p:cNvPr>
          <p:cNvSpPr>
            <a:spLocks noGrp="1" noChangeArrowheads="1"/>
          </p:cNvSpPr>
          <p:nvPr>
            <p:ph type="title"/>
          </p:nvPr>
        </p:nvSpPr>
        <p:spPr>
          <a:xfrm>
            <a:off x="2286000" y="152400"/>
            <a:ext cx="7772400" cy="1143000"/>
          </a:xfrm>
          <a:solidFill>
            <a:srgbClr val="FF66FF"/>
          </a:solidFill>
        </p:spPr>
        <p:txBody>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dirty="0"/>
              <a:t>Dark Side of the Moon</a:t>
            </a:r>
          </a:p>
        </p:txBody>
      </p:sp>
      <p:sp>
        <p:nvSpPr>
          <p:cNvPr id="27651" name="Rectangle 2">
            <a:extLst>
              <a:ext uri="{FF2B5EF4-FFF2-40B4-BE49-F238E27FC236}">
                <a16:creationId xmlns:a16="http://schemas.microsoft.com/office/drawing/2014/main" id="{C01F1E5D-535A-DA43-90D1-8DD528EBE274}"/>
              </a:ext>
            </a:extLst>
          </p:cNvPr>
          <p:cNvSpPr>
            <a:spLocks noGrp="1" noChangeArrowheads="1"/>
          </p:cNvSpPr>
          <p:nvPr>
            <p:ph type="body" idx="1"/>
          </p:nvPr>
        </p:nvSpPr>
        <p:spPr>
          <a:xfrm>
            <a:off x="6934200" y="1447801"/>
            <a:ext cx="3581400" cy="5389563"/>
          </a:xfrm>
        </p:spPr>
        <p:txBody>
          <a:bodyPr/>
          <a:lstStyle/>
          <a:p>
            <a:pPr marL="341313" indent="-341313">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b="1"/>
              <a:t>What is wrong with this picture?</a:t>
            </a:r>
          </a:p>
          <a:p>
            <a:pPr marL="341313" indent="-341313">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b="1"/>
              <a:t>Front: Not all primary colors (eg, pink, magenta), also refraction angles inconsistent</a:t>
            </a:r>
          </a:p>
          <a:p>
            <a:pPr marL="341313" indent="-341313">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b="1"/>
              <a:t>Back: Spectrum is </a:t>
            </a:r>
            <a:r>
              <a:rPr lang="en-US" altLang="en-US" b="1" u="sng"/>
              <a:t>Convergent</a:t>
            </a:r>
            <a:r>
              <a:rPr lang="en-US" altLang="en-US" b="1"/>
              <a:t> – I think done for art’s sake</a:t>
            </a:r>
          </a:p>
        </p:txBody>
      </p:sp>
      <p:pic>
        <p:nvPicPr>
          <p:cNvPr id="27652" name="Picture 3">
            <a:extLst>
              <a:ext uri="{FF2B5EF4-FFF2-40B4-BE49-F238E27FC236}">
                <a16:creationId xmlns:a16="http://schemas.microsoft.com/office/drawing/2014/main" id="{520663DE-6C93-364F-9A7B-57658FEA7A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1" y="1447800"/>
            <a:ext cx="1947863"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7653" name="Picture 4">
            <a:extLst>
              <a:ext uri="{FF2B5EF4-FFF2-40B4-BE49-F238E27FC236}">
                <a16:creationId xmlns:a16="http://schemas.microsoft.com/office/drawing/2014/main" id="{3FB457F2-D006-E542-A0D1-DD8E250195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1" y="1447800"/>
            <a:ext cx="2009775"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7654" name="Picture 5">
            <a:extLst>
              <a:ext uri="{FF2B5EF4-FFF2-40B4-BE49-F238E27FC236}">
                <a16:creationId xmlns:a16="http://schemas.microsoft.com/office/drawing/2014/main" id="{24529EC4-6F50-1349-BA3C-F5B56CB79BD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4114801"/>
            <a:ext cx="4648200" cy="211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7655" name="Text Box 6">
            <a:extLst>
              <a:ext uri="{FF2B5EF4-FFF2-40B4-BE49-F238E27FC236}">
                <a16:creationId xmlns:a16="http://schemas.microsoft.com/office/drawing/2014/main" id="{16BC33E8-5AF9-2D4B-B75B-912B7F7DA11C}"/>
              </a:ext>
            </a:extLst>
          </p:cNvPr>
          <p:cNvSpPr txBox="1">
            <a:spLocks noChangeArrowheads="1"/>
          </p:cNvSpPr>
          <p:nvPr/>
        </p:nvSpPr>
        <p:spPr bwMode="auto">
          <a:xfrm>
            <a:off x="2438400" y="3581400"/>
            <a:ext cx="39624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spcBef>
                <a:spcPts val="1125"/>
              </a:spcBef>
            </a:pPr>
            <a:r>
              <a:rPr lang="en-US" altLang="en-US" sz="1800">
                <a:solidFill>
                  <a:srgbClr val="000000"/>
                </a:solidFill>
                <a:latin typeface="Times New Roman" panose="02020603050405020304" pitchFamily="18" charset="0"/>
              </a:rPr>
              <a:t>Front cover	  Back cover</a:t>
            </a:r>
          </a:p>
        </p:txBody>
      </p:sp>
      <p:sp>
        <p:nvSpPr>
          <p:cNvPr id="27656" name="Text Box 7">
            <a:extLst>
              <a:ext uri="{FF2B5EF4-FFF2-40B4-BE49-F238E27FC236}">
                <a16:creationId xmlns:a16="http://schemas.microsoft.com/office/drawing/2014/main" id="{3F4BE34C-61E6-8C4B-B0B9-7F7F0D7CA475}"/>
              </a:ext>
            </a:extLst>
          </p:cNvPr>
          <p:cNvSpPr txBox="1">
            <a:spLocks noChangeArrowheads="1"/>
          </p:cNvSpPr>
          <p:nvPr/>
        </p:nvSpPr>
        <p:spPr bwMode="auto">
          <a:xfrm>
            <a:off x="2362200" y="6400800"/>
            <a:ext cx="4495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eaLnBrk="1" hangingPunct="1">
              <a:spcBef>
                <a:spcPts val="1125"/>
              </a:spcBef>
            </a:pPr>
            <a:r>
              <a:rPr lang="en-US" altLang="en-US" sz="1800">
                <a:solidFill>
                  <a:srgbClr val="000000"/>
                </a:solidFill>
                <a:latin typeface="Times New Roman" panose="02020603050405020304" pitchFamily="18" charset="0"/>
              </a:rPr>
              <a:t>More accurate, from Richard Berg</a:t>
            </a:r>
          </a:p>
        </p:txBody>
      </p:sp>
    </p:spTree>
    <p:extLst>
      <p:ext uri="{BB962C8B-B14F-4D97-AF65-F5344CB8AC3E}">
        <p14:creationId xmlns:p14="http://schemas.microsoft.com/office/powerpoint/2010/main" val="2665103275"/>
      </p:ext>
    </p:extLst>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a:extLst>
              <a:ext uri="{FF2B5EF4-FFF2-40B4-BE49-F238E27FC236}">
                <a16:creationId xmlns:a16="http://schemas.microsoft.com/office/drawing/2014/main" id="{170B5E83-A080-C742-984C-C00987EBA345}"/>
              </a:ext>
            </a:extLst>
          </p:cNvPr>
          <p:cNvSpPr>
            <a:spLocks noGrp="1" noChangeArrowheads="1"/>
          </p:cNvSpPr>
          <p:nvPr>
            <p:ph type="title"/>
          </p:nvPr>
        </p:nvSpPr>
        <p:spPr>
          <a:xfrm>
            <a:off x="1981200" y="274638"/>
            <a:ext cx="8229600" cy="868362"/>
          </a:xfrm>
        </p:spPr>
        <p:txBody>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333399"/>
                </a:solidFill>
              </a:rPr>
              <a:t>Light as a Wave</a:t>
            </a:r>
          </a:p>
        </p:txBody>
      </p:sp>
      <p:sp>
        <p:nvSpPr>
          <p:cNvPr id="9218" name="Rectangle 2">
            <a:extLst>
              <a:ext uri="{FF2B5EF4-FFF2-40B4-BE49-F238E27FC236}">
                <a16:creationId xmlns:a16="http://schemas.microsoft.com/office/drawing/2014/main" id="{490B8A9A-0A6B-A547-A7F2-A99ED25EEC01}"/>
              </a:ext>
            </a:extLst>
          </p:cNvPr>
          <p:cNvSpPr>
            <a:spLocks noGrp="1" noChangeArrowheads="1"/>
          </p:cNvSpPr>
          <p:nvPr>
            <p:ph type="body" idx="1"/>
          </p:nvPr>
        </p:nvSpPr>
        <p:spPr>
          <a:xfrm>
            <a:off x="2133600" y="1447800"/>
            <a:ext cx="8229600" cy="1219200"/>
          </a:xfrm>
        </p:spPr>
        <p:txBody>
          <a:bodyPr/>
          <a:lstStyle/>
          <a:p>
            <a:pPr marL="341313" indent="-341313">
              <a:buClr>
                <a:srgbClr val="333399"/>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a:solidFill>
                  <a:srgbClr val="333399"/>
                </a:solidFill>
              </a:rPr>
              <a:t>Wavelengths of light are measured in units of nanometers (nm) or </a:t>
            </a:r>
            <a:r>
              <a:rPr lang="en-US" altLang="en-US">
                <a:solidFill>
                  <a:srgbClr val="333399"/>
                </a:solidFill>
                <a:cs typeface="Arial" panose="020B0604020202020204" pitchFamily="34" charset="0"/>
              </a:rPr>
              <a:t>a</a:t>
            </a:r>
            <a:r>
              <a:rPr lang="en-US" altLang="en-US">
                <a:solidFill>
                  <a:srgbClr val="333399"/>
                </a:solidFill>
              </a:rPr>
              <a:t>ngstr</a:t>
            </a:r>
            <a:r>
              <a:rPr lang="en-US" altLang="en-US">
                <a:solidFill>
                  <a:srgbClr val="333399"/>
                </a:solidFill>
                <a:cs typeface="Arial" panose="020B0604020202020204" pitchFamily="34" charset="0"/>
              </a:rPr>
              <a:t>om (Å)</a:t>
            </a:r>
            <a:r>
              <a:rPr lang="en-US" altLang="en-US">
                <a:solidFill>
                  <a:srgbClr val="333399"/>
                </a:solidFill>
              </a:rPr>
              <a:t>:</a:t>
            </a:r>
          </a:p>
        </p:txBody>
      </p:sp>
      <p:sp>
        <p:nvSpPr>
          <p:cNvPr id="9219" name="Text Box 3">
            <a:extLst>
              <a:ext uri="{FF2B5EF4-FFF2-40B4-BE49-F238E27FC236}">
                <a16:creationId xmlns:a16="http://schemas.microsoft.com/office/drawing/2014/main" id="{5688D000-E6A3-AB43-9900-D83264FBCFF7}"/>
              </a:ext>
            </a:extLst>
          </p:cNvPr>
          <p:cNvSpPr txBox="1">
            <a:spLocks noChangeArrowheads="1"/>
          </p:cNvSpPr>
          <p:nvPr/>
        </p:nvSpPr>
        <p:spPr bwMode="auto">
          <a:xfrm>
            <a:off x="3810000" y="2971800"/>
            <a:ext cx="5562600" cy="1335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spcBef>
                <a:spcPts val="2000"/>
              </a:spcBef>
            </a:pPr>
            <a:r>
              <a:rPr lang="en-US" altLang="en-US" sz="3200">
                <a:solidFill>
                  <a:srgbClr val="333399"/>
                </a:solidFill>
              </a:rPr>
              <a:t>1 nm = 10</a:t>
            </a:r>
            <a:r>
              <a:rPr lang="en-US" altLang="en-US" sz="3200" baseline="30000">
                <a:solidFill>
                  <a:srgbClr val="333399"/>
                </a:solidFill>
              </a:rPr>
              <a:t>-9</a:t>
            </a:r>
            <a:r>
              <a:rPr lang="en-US" altLang="en-US" sz="3200">
                <a:solidFill>
                  <a:srgbClr val="333399"/>
                </a:solidFill>
              </a:rPr>
              <a:t> m</a:t>
            </a:r>
          </a:p>
          <a:p>
            <a:pPr eaLnBrk="1" hangingPunct="1">
              <a:spcBef>
                <a:spcPts val="2000"/>
              </a:spcBef>
            </a:pPr>
            <a:r>
              <a:rPr lang="en-US" altLang="en-US" sz="3200">
                <a:solidFill>
                  <a:srgbClr val="333399"/>
                </a:solidFill>
              </a:rPr>
              <a:t>1 Å = 10</a:t>
            </a:r>
            <a:r>
              <a:rPr lang="en-US" altLang="en-US" sz="3200" baseline="30000">
                <a:solidFill>
                  <a:srgbClr val="333399"/>
                </a:solidFill>
              </a:rPr>
              <a:t>-10</a:t>
            </a:r>
            <a:r>
              <a:rPr lang="en-US" altLang="en-US" sz="3200">
                <a:solidFill>
                  <a:srgbClr val="333399"/>
                </a:solidFill>
              </a:rPr>
              <a:t> m = 0.1 nm</a:t>
            </a:r>
          </a:p>
        </p:txBody>
      </p:sp>
      <p:sp>
        <p:nvSpPr>
          <p:cNvPr id="9220" name="Text Box 4">
            <a:extLst>
              <a:ext uri="{FF2B5EF4-FFF2-40B4-BE49-F238E27FC236}">
                <a16:creationId xmlns:a16="http://schemas.microsoft.com/office/drawing/2014/main" id="{4339D74E-C877-7741-8402-BC582F1A371B}"/>
              </a:ext>
            </a:extLst>
          </p:cNvPr>
          <p:cNvSpPr txBox="1">
            <a:spLocks noChangeArrowheads="1"/>
          </p:cNvSpPr>
          <p:nvPr/>
        </p:nvSpPr>
        <p:spPr bwMode="auto">
          <a:xfrm>
            <a:off x="3352800" y="4724400"/>
            <a:ext cx="5638800" cy="1571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eaLnBrk="1" hangingPunct="1">
              <a:spcBef>
                <a:spcPts val="1125"/>
              </a:spcBef>
            </a:pPr>
            <a:r>
              <a:rPr lang="en-US" altLang="en-US" sz="3200">
                <a:solidFill>
                  <a:srgbClr val="333399"/>
                </a:solidFill>
              </a:rPr>
              <a:t>Visible light has wavelengths between 4000 Å and 7000 Å (= 400 – 700 nm)</a:t>
            </a:r>
            <a:r>
              <a:rPr lang="en-US" altLang="en-US" sz="1800">
                <a:solidFill>
                  <a:srgbClr val="333399"/>
                </a:solidFill>
              </a:rPr>
              <a:t>.</a:t>
            </a:r>
          </a:p>
        </p:txBody>
      </p:sp>
    </p:spTree>
    <p:extLst>
      <p:ext uri="{BB962C8B-B14F-4D97-AF65-F5344CB8AC3E}">
        <p14:creationId xmlns:p14="http://schemas.microsoft.com/office/powerpoint/2010/main" val="58227766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additive="repl">
                                        <p:cTn id="6" dur="1" fill="hold">
                                          <p:stCondLst>
                                            <p:cond delay="0"/>
                                          </p:stCondLst>
                                        </p:cTn>
                                        <p:tgtEl>
                                          <p:spTgt spid="9218">
                                            <p:txEl>
                                              <p:pRg st="0" end="0"/>
                                            </p:txEl>
                                          </p:spTgt>
                                        </p:tgtEl>
                                        <p:attrNameLst>
                                          <p:attrName>style.visibility</p:attrName>
                                        </p:attrNameLst>
                                      </p:cBhvr>
                                      <p:to>
                                        <p:strVal val="visible"/>
                                      </p:to>
                                    </p:set>
                                    <p:animEffect transition="in" filter="slide(fromBottom)">
                                      <p:cBhvr additive="repl">
                                        <p:cTn id="7" dur="500"/>
                                        <p:tgtEl>
                                          <p:spTgt spid="921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additive="repl">
                                        <p:cTn id="11" dur="1" fill="hold">
                                          <p:stCondLst>
                                            <p:cond delay="0"/>
                                          </p:stCondLst>
                                        </p:cTn>
                                        <p:tgtEl>
                                          <p:spTgt spid="9219"/>
                                        </p:tgtEl>
                                        <p:attrNameLst>
                                          <p:attrName>style.visibility</p:attrName>
                                        </p:attrNameLst>
                                      </p:cBhvr>
                                      <p:to>
                                        <p:strVal val="visible"/>
                                      </p:to>
                                    </p:set>
                                    <p:animEffect transition="in" filter="slide(fromBottom)">
                                      <p:cBhvr additive="repl">
                                        <p:cTn id="12" dur="500"/>
                                        <p:tgtEl>
                                          <p:spTgt spid="921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additive="repl">
                                        <p:cTn id="16" dur="1" fill="hold">
                                          <p:stCondLst>
                                            <p:cond delay="0"/>
                                          </p:stCondLst>
                                        </p:cTn>
                                        <p:tgtEl>
                                          <p:spTgt spid="9220"/>
                                        </p:tgtEl>
                                        <p:attrNameLst>
                                          <p:attrName>style.visibility</p:attrName>
                                        </p:attrNameLst>
                                      </p:cBhvr>
                                      <p:to>
                                        <p:strVal val="visible"/>
                                      </p:to>
                                    </p:set>
                                    <p:animEffect transition="in" filter="slide(fromBottom)">
                                      <p:cBhvr additive="repl">
                                        <p:cTn id="17" dur="5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a:extLst>
              <a:ext uri="{FF2B5EF4-FFF2-40B4-BE49-F238E27FC236}">
                <a16:creationId xmlns:a16="http://schemas.microsoft.com/office/drawing/2014/main" id="{23113913-DCF2-B344-8395-8C9773727627}"/>
              </a:ext>
            </a:extLst>
          </p:cNvPr>
          <p:cNvSpPr>
            <a:spLocks noGrp="1" noChangeArrowheads="1"/>
          </p:cNvSpPr>
          <p:nvPr>
            <p:ph type="title"/>
          </p:nvPr>
        </p:nvSpPr>
        <p:spPr>
          <a:xfrm>
            <a:off x="1981200" y="228600"/>
            <a:ext cx="8229600" cy="1143000"/>
          </a:xfrm>
        </p:spPr>
        <p:txBody>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333399"/>
                </a:solidFill>
              </a:rPr>
              <a:t>The Electromagnetic Spectrum</a:t>
            </a:r>
          </a:p>
        </p:txBody>
      </p:sp>
      <p:pic>
        <p:nvPicPr>
          <p:cNvPr id="10242" name="Picture 2">
            <a:extLst>
              <a:ext uri="{FF2B5EF4-FFF2-40B4-BE49-F238E27FC236}">
                <a16:creationId xmlns:a16="http://schemas.microsoft.com/office/drawing/2014/main" id="{F2C40515-6A79-A34E-B88D-AE3D6CFEFB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1276350"/>
            <a:ext cx="7848600" cy="535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243" name="Text Box 3">
            <a:extLst>
              <a:ext uri="{FF2B5EF4-FFF2-40B4-BE49-F238E27FC236}">
                <a16:creationId xmlns:a16="http://schemas.microsoft.com/office/drawing/2014/main" id="{60F278D3-5308-5E48-A74A-F62BAAD95C46}"/>
              </a:ext>
            </a:extLst>
          </p:cNvPr>
          <p:cNvSpPr txBox="1">
            <a:spLocks noChangeArrowheads="1"/>
          </p:cNvSpPr>
          <p:nvPr/>
        </p:nvSpPr>
        <p:spPr bwMode="auto">
          <a:xfrm>
            <a:off x="3352800" y="5715000"/>
            <a:ext cx="22098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spcBef>
                <a:spcPts val="1500"/>
              </a:spcBef>
            </a:pPr>
            <a:r>
              <a:rPr lang="en-US" altLang="en-US">
                <a:solidFill>
                  <a:srgbClr val="333399"/>
                </a:solidFill>
              </a:rPr>
              <a:t>Need satellites to observe</a:t>
            </a:r>
          </a:p>
        </p:txBody>
      </p:sp>
      <p:sp>
        <p:nvSpPr>
          <p:cNvPr id="10244" name="Line 4">
            <a:extLst>
              <a:ext uri="{FF2B5EF4-FFF2-40B4-BE49-F238E27FC236}">
                <a16:creationId xmlns:a16="http://schemas.microsoft.com/office/drawing/2014/main" id="{527086A1-697A-124C-8D6A-3E0263146E06}"/>
              </a:ext>
            </a:extLst>
          </p:cNvPr>
          <p:cNvSpPr>
            <a:spLocks noChangeShapeType="1"/>
          </p:cNvSpPr>
          <p:nvPr/>
        </p:nvSpPr>
        <p:spPr bwMode="auto">
          <a:xfrm flipH="1" flipV="1">
            <a:off x="4037014" y="5103814"/>
            <a:ext cx="384175" cy="688975"/>
          </a:xfrm>
          <a:prstGeom prst="line">
            <a:avLst/>
          </a:prstGeom>
          <a:noFill/>
          <a:ln w="28440">
            <a:solidFill>
              <a:srgbClr val="333399"/>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45" name="Line 5">
            <a:extLst>
              <a:ext uri="{FF2B5EF4-FFF2-40B4-BE49-F238E27FC236}">
                <a16:creationId xmlns:a16="http://schemas.microsoft.com/office/drawing/2014/main" id="{36C5DC05-D653-EC4C-B182-5E6EBBD5889C}"/>
              </a:ext>
            </a:extLst>
          </p:cNvPr>
          <p:cNvSpPr>
            <a:spLocks noChangeShapeType="1"/>
          </p:cNvSpPr>
          <p:nvPr/>
        </p:nvSpPr>
        <p:spPr bwMode="auto">
          <a:xfrm flipV="1">
            <a:off x="4572000" y="4722814"/>
            <a:ext cx="1588" cy="1069975"/>
          </a:xfrm>
          <a:prstGeom prst="line">
            <a:avLst/>
          </a:prstGeom>
          <a:noFill/>
          <a:ln w="28440">
            <a:solidFill>
              <a:srgbClr val="333399"/>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46" name="Line 6">
            <a:extLst>
              <a:ext uri="{FF2B5EF4-FFF2-40B4-BE49-F238E27FC236}">
                <a16:creationId xmlns:a16="http://schemas.microsoft.com/office/drawing/2014/main" id="{05F8B9BA-BE82-2449-AF77-AC69143BF8F3}"/>
              </a:ext>
            </a:extLst>
          </p:cNvPr>
          <p:cNvSpPr>
            <a:spLocks noChangeShapeType="1"/>
          </p:cNvSpPr>
          <p:nvPr/>
        </p:nvSpPr>
        <p:spPr bwMode="auto">
          <a:xfrm flipV="1">
            <a:off x="4724400" y="4341814"/>
            <a:ext cx="457200" cy="1450975"/>
          </a:xfrm>
          <a:prstGeom prst="line">
            <a:avLst/>
          </a:prstGeom>
          <a:noFill/>
          <a:ln w="28440">
            <a:solidFill>
              <a:srgbClr val="333399"/>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47" name="Text Box 7">
            <a:extLst>
              <a:ext uri="{FF2B5EF4-FFF2-40B4-BE49-F238E27FC236}">
                <a16:creationId xmlns:a16="http://schemas.microsoft.com/office/drawing/2014/main" id="{7A96E878-15EB-2C47-9FA2-BDADC8DA2AC7}"/>
              </a:ext>
            </a:extLst>
          </p:cNvPr>
          <p:cNvSpPr txBox="1">
            <a:spLocks noChangeArrowheads="1"/>
          </p:cNvSpPr>
          <p:nvPr/>
        </p:nvSpPr>
        <p:spPr bwMode="auto">
          <a:xfrm>
            <a:off x="2362200" y="2209801"/>
            <a:ext cx="17526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spcBef>
                <a:spcPts val="1250"/>
              </a:spcBef>
            </a:pPr>
            <a:r>
              <a:rPr lang="en-US" altLang="en-US" sz="2000">
                <a:solidFill>
                  <a:srgbClr val="333399"/>
                </a:solidFill>
              </a:rPr>
              <a:t>Wavelength</a:t>
            </a:r>
          </a:p>
        </p:txBody>
      </p:sp>
      <p:sp>
        <p:nvSpPr>
          <p:cNvPr id="10248" name="Text Box 8">
            <a:extLst>
              <a:ext uri="{FF2B5EF4-FFF2-40B4-BE49-F238E27FC236}">
                <a16:creationId xmlns:a16="http://schemas.microsoft.com/office/drawing/2014/main" id="{9EB4841F-6D70-2245-9EF5-E175CC0A35F3}"/>
              </a:ext>
            </a:extLst>
          </p:cNvPr>
          <p:cNvSpPr txBox="1">
            <a:spLocks noChangeArrowheads="1"/>
          </p:cNvSpPr>
          <p:nvPr/>
        </p:nvSpPr>
        <p:spPr bwMode="auto">
          <a:xfrm>
            <a:off x="8839200" y="3352801"/>
            <a:ext cx="16002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eaLnBrk="1" hangingPunct="1">
              <a:spcBef>
                <a:spcPts val="1250"/>
              </a:spcBef>
            </a:pPr>
            <a:r>
              <a:rPr lang="en-US" altLang="en-US" sz="2000">
                <a:solidFill>
                  <a:srgbClr val="333399"/>
                </a:solidFill>
              </a:rPr>
              <a:t>Frequency</a:t>
            </a:r>
          </a:p>
        </p:txBody>
      </p:sp>
      <p:sp>
        <p:nvSpPr>
          <p:cNvPr id="10249" name="Line 9">
            <a:extLst>
              <a:ext uri="{FF2B5EF4-FFF2-40B4-BE49-F238E27FC236}">
                <a16:creationId xmlns:a16="http://schemas.microsoft.com/office/drawing/2014/main" id="{5B1837A6-4AE2-6949-A7D8-F4DAB03A914E}"/>
              </a:ext>
            </a:extLst>
          </p:cNvPr>
          <p:cNvSpPr>
            <a:spLocks noChangeShapeType="1"/>
          </p:cNvSpPr>
          <p:nvPr/>
        </p:nvSpPr>
        <p:spPr bwMode="auto">
          <a:xfrm>
            <a:off x="3886200" y="2438400"/>
            <a:ext cx="3581400" cy="1588"/>
          </a:xfrm>
          <a:prstGeom prst="line">
            <a:avLst/>
          </a:prstGeom>
          <a:noFill/>
          <a:ln w="9360">
            <a:solidFill>
              <a:srgbClr val="333399"/>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0" name="Line 10">
            <a:extLst>
              <a:ext uri="{FF2B5EF4-FFF2-40B4-BE49-F238E27FC236}">
                <a16:creationId xmlns:a16="http://schemas.microsoft.com/office/drawing/2014/main" id="{D2136C32-766F-B645-85A0-A87387152E9C}"/>
              </a:ext>
            </a:extLst>
          </p:cNvPr>
          <p:cNvSpPr>
            <a:spLocks noChangeShapeType="1"/>
          </p:cNvSpPr>
          <p:nvPr/>
        </p:nvSpPr>
        <p:spPr bwMode="auto">
          <a:xfrm flipH="1">
            <a:off x="5865814" y="3581400"/>
            <a:ext cx="2974975" cy="1588"/>
          </a:xfrm>
          <a:prstGeom prst="line">
            <a:avLst/>
          </a:prstGeom>
          <a:noFill/>
          <a:ln w="9360">
            <a:solidFill>
              <a:srgbClr val="333399"/>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1" name="Text Box 11">
            <a:extLst>
              <a:ext uri="{FF2B5EF4-FFF2-40B4-BE49-F238E27FC236}">
                <a16:creationId xmlns:a16="http://schemas.microsoft.com/office/drawing/2014/main" id="{68782058-F3B6-B345-901C-88F019D50B1C}"/>
              </a:ext>
            </a:extLst>
          </p:cNvPr>
          <p:cNvSpPr txBox="1">
            <a:spLocks noChangeArrowheads="1"/>
          </p:cNvSpPr>
          <p:nvPr/>
        </p:nvSpPr>
        <p:spPr bwMode="auto">
          <a:xfrm>
            <a:off x="5867400" y="5334000"/>
            <a:ext cx="1447800" cy="155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5pPr>
            <a:lvl6pPr marL="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6pPr>
            <a:lvl7pPr marL="9144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7pPr>
            <a:lvl8pPr marL="1371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8pPr>
            <a:lvl9pPr marL="18288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Arial Unicode MS" panose="020B0604020202020204" pitchFamily="34" charset="-128"/>
                <a:cs typeface="Arial Unicode MS" panose="020B0604020202020204" pitchFamily="34" charset="-128"/>
              </a:defRPr>
            </a:lvl9pPr>
          </a:lstStyle>
          <a:p>
            <a:pPr algn="ctr" eaLnBrk="1" hangingPunct="1">
              <a:spcBef>
                <a:spcPts val="1500"/>
              </a:spcBef>
            </a:pPr>
            <a:r>
              <a:rPr lang="en-US" altLang="en-US">
                <a:solidFill>
                  <a:srgbClr val="333399"/>
                </a:solidFill>
              </a:rPr>
              <a:t>High flying air planes or satellites</a:t>
            </a:r>
          </a:p>
        </p:txBody>
      </p:sp>
      <p:sp>
        <p:nvSpPr>
          <p:cNvPr id="10252" name="Line 12">
            <a:extLst>
              <a:ext uri="{FF2B5EF4-FFF2-40B4-BE49-F238E27FC236}">
                <a16:creationId xmlns:a16="http://schemas.microsoft.com/office/drawing/2014/main" id="{A1EC66E9-11FB-CA48-9060-544BC8DB4DC0}"/>
              </a:ext>
            </a:extLst>
          </p:cNvPr>
          <p:cNvSpPr>
            <a:spLocks noChangeShapeType="1"/>
          </p:cNvSpPr>
          <p:nvPr/>
        </p:nvSpPr>
        <p:spPr bwMode="auto">
          <a:xfrm flipV="1">
            <a:off x="6553200" y="4418014"/>
            <a:ext cx="76200" cy="917575"/>
          </a:xfrm>
          <a:prstGeom prst="line">
            <a:avLst/>
          </a:prstGeom>
          <a:noFill/>
          <a:ln w="28440">
            <a:solidFill>
              <a:srgbClr val="333399"/>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21143772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10242"/>
                                        </p:tgtEl>
                                        <p:attrNameLst>
                                          <p:attrName>style.visibility</p:attrName>
                                        </p:attrNameLst>
                                      </p:cBhvr>
                                      <p:to>
                                        <p:strVal val="visible"/>
                                      </p:to>
                                    </p:set>
                                    <p:anim calcmode="lin" valueType="num">
                                      <p:cBhvr>
                                        <p:cTn id="7" dur="500" fill="hold"/>
                                        <p:tgtEl>
                                          <p:spTgt spid="10242"/>
                                        </p:tgtEl>
                                        <p:attrNameLst>
                                          <p:attrName>ppt_x</p:attrName>
                                        </p:attrNameLst>
                                      </p:cBhvr>
                                      <p:tavLst>
                                        <p:tav tm="100000">
                                          <p:val>
                                            <p:strVal val="#ppt_x"/>
                                          </p:val>
                                        </p:tav>
                                        <p:tav>
                                          <p:val>
                                            <p:strVal val="#ppt_x"/>
                                          </p:val>
                                        </p:tav>
                                      </p:tavLst>
                                    </p:anim>
                                    <p:anim calcmode="lin" valueType="num">
                                      <p:cBhvr>
                                        <p:cTn id="8" dur="500" fill="hold"/>
                                        <p:tgtEl>
                                          <p:spTgt spid="10242"/>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10247"/>
                                        </p:tgtEl>
                                        <p:attrNameLst>
                                          <p:attrName>style.visibility</p:attrName>
                                        </p:attrNameLst>
                                      </p:cBhvr>
                                      <p:to>
                                        <p:strVal val="visible"/>
                                      </p:to>
                                    </p:set>
                                    <p:anim calcmode="lin" valueType="num">
                                      <p:cBhvr>
                                        <p:cTn id="13" dur="500" fill="hold"/>
                                        <p:tgtEl>
                                          <p:spTgt spid="10247"/>
                                        </p:tgtEl>
                                        <p:attrNameLst>
                                          <p:attrName>ppt_x</p:attrName>
                                        </p:attrNameLst>
                                      </p:cBhvr>
                                      <p:tavLst>
                                        <p:tav tm="100000">
                                          <p:val>
                                            <p:strVal val="#ppt_x"/>
                                          </p:val>
                                        </p:tav>
                                        <p:tav>
                                          <p:val>
                                            <p:strVal val="#ppt_x"/>
                                          </p:val>
                                        </p:tav>
                                      </p:tavLst>
                                    </p:anim>
                                    <p:anim calcmode="lin" valueType="num">
                                      <p:cBhvr>
                                        <p:cTn id="14" dur="500" fill="hold"/>
                                        <p:tgtEl>
                                          <p:spTgt spid="10247"/>
                                        </p:tgtEl>
                                        <p:attrNameLst>
                                          <p:attrName>ppt_y</p:attrName>
                                        </p:attrNameLst>
                                      </p:cBhvr>
                                      <p:tavLst>
                                        <p:tav tm="100000">
                                          <p:val>
                                            <p:strVal val="1+#ppt_h/2"/>
                                          </p:val>
                                        </p:tav>
                                        <p:tav>
                                          <p:val>
                                            <p:strVal val="#ppt_y"/>
                                          </p:val>
                                        </p:tav>
                                      </p:tavLst>
                                    </p:anim>
                                  </p:childTnLst>
                                </p:cTn>
                              </p:par>
                            </p:childTnLst>
                          </p:cTn>
                        </p:par>
                        <p:par>
                          <p:cTn id="15" fill="hold" nodeType="afterGroup">
                            <p:stCondLst>
                              <p:cond delay="0"/>
                            </p:stCondLst>
                            <p:childTnLst>
                              <p:par>
                                <p:cTn id="16" presetID="2" presetClass="entr" presetSubtype="4" fill="hold" nodeType="afterEffect">
                                  <p:stCondLst>
                                    <p:cond delay="0"/>
                                  </p:stCondLst>
                                  <p:childTnLst>
                                    <p:set>
                                      <p:cBhvr additive="repl">
                                        <p:cTn id="17" dur="1" fill="hold">
                                          <p:stCondLst>
                                            <p:cond delay="0"/>
                                          </p:stCondLst>
                                        </p:cTn>
                                        <p:tgtEl>
                                          <p:spTgt spid="10249"/>
                                        </p:tgtEl>
                                        <p:attrNameLst>
                                          <p:attrName>style.visibility</p:attrName>
                                        </p:attrNameLst>
                                      </p:cBhvr>
                                      <p:to>
                                        <p:strVal val="visible"/>
                                      </p:to>
                                    </p:set>
                                    <p:anim calcmode="lin" valueType="num">
                                      <p:cBhvr>
                                        <p:cTn id="18" dur="500" fill="hold"/>
                                        <p:tgtEl>
                                          <p:spTgt spid="10249"/>
                                        </p:tgtEl>
                                        <p:attrNameLst>
                                          <p:attrName>ppt_x</p:attrName>
                                        </p:attrNameLst>
                                      </p:cBhvr>
                                      <p:tavLst>
                                        <p:tav tm="100000">
                                          <p:val>
                                            <p:strVal val="#ppt_x"/>
                                          </p:val>
                                        </p:tav>
                                        <p:tav>
                                          <p:val>
                                            <p:strVal val="#ppt_x"/>
                                          </p:val>
                                        </p:tav>
                                      </p:tavLst>
                                    </p:anim>
                                    <p:anim calcmode="lin" valueType="num">
                                      <p:cBhvr>
                                        <p:cTn id="19" dur="500" fill="hold"/>
                                        <p:tgtEl>
                                          <p:spTgt spid="10249"/>
                                        </p:tgtEl>
                                        <p:attrNameLst>
                                          <p:attrName>ppt_y</p:attrName>
                                        </p:attrNameLst>
                                      </p:cBhvr>
                                      <p:tavLst>
                                        <p:tav tm="100000">
                                          <p:val>
                                            <p:strVal val="1+#ppt_h/2"/>
                                          </p:val>
                                        </p:tav>
                                        <p:tav>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additive="repl">
                                        <p:cTn id="23" dur="1" fill="hold">
                                          <p:stCondLst>
                                            <p:cond delay="0"/>
                                          </p:stCondLst>
                                        </p:cTn>
                                        <p:tgtEl>
                                          <p:spTgt spid="10248"/>
                                        </p:tgtEl>
                                        <p:attrNameLst>
                                          <p:attrName>style.visibility</p:attrName>
                                        </p:attrNameLst>
                                      </p:cBhvr>
                                      <p:to>
                                        <p:strVal val="visible"/>
                                      </p:to>
                                    </p:set>
                                    <p:anim calcmode="lin" valueType="num">
                                      <p:cBhvr>
                                        <p:cTn id="24" dur="500" fill="hold"/>
                                        <p:tgtEl>
                                          <p:spTgt spid="10248"/>
                                        </p:tgtEl>
                                        <p:attrNameLst>
                                          <p:attrName>ppt_x</p:attrName>
                                        </p:attrNameLst>
                                      </p:cBhvr>
                                      <p:tavLst>
                                        <p:tav tm="100000">
                                          <p:val>
                                            <p:strVal val="#ppt_x"/>
                                          </p:val>
                                        </p:tav>
                                        <p:tav>
                                          <p:val>
                                            <p:strVal val="#ppt_x"/>
                                          </p:val>
                                        </p:tav>
                                      </p:tavLst>
                                    </p:anim>
                                    <p:anim calcmode="lin" valueType="num">
                                      <p:cBhvr>
                                        <p:cTn id="25" dur="500" fill="hold"/>
                                        <p:tgtEl>
                                          <p:spTgt spid="10248"/>
                                        </p:tgtEl>
                                        <p:attrNameLst>
                                          <p:attrName>ppt_y</p:attrName>
                                        </p:attrNameLst>
                                      </p:cBhvr>
                                      <p:tavLst>
                                        <p:tav tm="100000">
                                          <p:val>
                                            <p:strVal val="1+#ppt_h/2"/>
                                          </p:val>
                                        </p:tav>
                                        <p:tav>
                                          <p:val>
                                            <p:strVal val="#ppt_y"/>
                                          </p:val>
                                        </p:tav>
                                      </p:tavLst>
                                    </p:anim>
                                  </p:childTnLst>
                                </p:cTn>
                              </p:par>
                            </p:childTnLst>
                          </p:cTn>
                        </p:par>
                        <p:par>
                          <p:cTn id="26" fill="hold" nodeType="afterGroup">
                            <p:stCondLst>
                              <p:cond delay="0"/>
                            </p:stCondLst>
                            <p:childTnLst>
                              <p:par>
                                <p:cTn id="27" presetID="2" presetClass="entr" presetSubtype="4" fill="hold" nodeType="afterEffect">
                                  <p:stCondLst>
                                    <p:cond delay="0"/>
                                  </p:stCondLst>
                                  <p:childTnLst>
                                    <p:set>
                                      <p:cBhvr additive="repl">
                                        <p:cTn id="28" dur="1" fill="hold">
                                          <p:stCondLst>
                                            <p:cond delay="0"/>
                                          </p:stCondLst>
                                        </p:cTn>
                                        <p:tgtEl>
                                          <p:spTgt spid="10250"/>
                                        </p:tgtEl>
                                        <p:attrNameLst>
                                          <p:attrName>style.visibility</p:attrName>
                                        </p:attrNameLst>
                                      </p:cBhvr>
                                      <p:to>
                                        <p:strVal val="visible"/>
                                      </p:to>
                                    </p:set>
                                    <p:anim calcmode="lin" valueType="num">
                                      <p:cBhvr>
                                        <p:cTn id="29" dur="500" fill="hold"/>
                                        <p:tgtEl>
                                          <p:spTgt spid="10250"/>
                                        </p:tgtEl>
                                        <p:attrNameLst>
                                          <p:attrName>ppt_x</p:attrName>
                                        </p:attrNameLst>
                                      </p:cBhvr>
                                      <p:tavLst>
                                        <p:tav tm="100000">
                                          <p:val>
                                            <p:strVal val="#ppt_x"/>
                                          </p:val>
                                        </p:tav>
                                        <p:tav>
                                          <p:val>
                                            <p:strVal val="#ppt_x"/>
                                          </p:val>
                                        </p:tav>
                                      </p:tavLst>
                                    </p:anim>
                                    <p:anim calcmode="lin" valueType="num">
                                      <p:cBhvr>
                                        <p:cTn id="30" dur="500" fill="hold"/>
                                        <p:tgtEl>
                                          <p:spTgt spid="10250"/>
                                        </p:tgtEl>
                                        <p:attrNameLst>
                                          <p:attrName>ppt_y</p:attrName>
                                        </p:attrNameLst>
                                      </p:cBhvr>
                                      <p:tavLst>
                                        <p:tav tm="100000">
                                          <p:val>
                                            <p:strVal val="1+#ppt_h/2"/>
                                          </p:val>
                                        </p:tav>
                                        <p:tav>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nodeType="clickEffect">
                                  <p:stCondLst>
                                    <p:cond delay="0"/>
                                  </p:stCondLst>
                                  <p:childTnLst>
                                    <p:set>
                                      <p:cBhvr additive="repl">
                                        <p:cTn id="34" dur="1" fill="hold">
                                          <p:stCondLst>
                                            <p:cond delay="0"/>
                                          </p:stCondLst>
                                        </p:cTn>
                                        <p:tgtEl>
                                          <p:spTgt spid="10243"/>
                                        </p:tgtEl>
                                        <p:attrNameLst>
                                          <p:attrName>style.visibility</p:attrName>
                                        </p:attrNameLst>
                                      </p:cBhvr>
                                      <p:to>
                                        <p:strVal val="visible"/>
                                      </p:to>
                                    </p:set>
                                    <p:anim calcmode="lin" valueType="num">
                                      <p:cBhvr>
                                        <p:cTn id="35" dur="500" fill="hold"/>
                                        <p:tgtEl>
                                          <p:spTgt spid="10243"/>
                                        </p:tgtEl>
                                        <p:attrNameLst>
                                          <p:attrName>ppt_x</p:attrName>
                                        </p:attrNameLst>
                                      </p:cBhvr>
                                      <p:tavLst>
                                        <p:tav tm="100000">
                                          <p:val>
                                            <p:strVal val="#ppt_x"/>
                                          </p:val>
                                        </p:tav>
                                        <p:tav>
                                          <p:val>
                                            <p:strVal val="#ppt_x"/>
                                          </p:val>
                                        </p:tav>
                                      </p:tavLst>
                                    </p:anim>
                                    <p:anim calcmode="lin" valueType="num">
                                      <p:cBhvr>
                                        <p:cTn id="36" dur="500" fill="hold"/>
                                        <p:tgtEl>
                                          <p:spTgt spid="10243"/>
                                        </p:tgtEl>
                                        <p:attrNameLst>
                                          <p:attrName>ppt_y</p:attrName>
                                        </p:attrNameLst>
                                      </p:cBhvr>
                                      <p:tavLst>
                                        <p:tav tm="100000">
                                          <p:val>
                                            <p:strVal val="1+#ppt_h/2"/>
                                          </p:val>
                                        </p:tav>
                                        <p:tav>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fill="hold" nodeType="clickEffect">
                                  <p:stCondLst>
                                    <p:cond delay="0"/>
                                  </p:stCondLst>
                                  <p:childTnLst>
                                    <p:set>
                                      <p:cBhvr additive="repl">
                                        <p:cTn id="40" dur="1" fill="hold">
                                          <p:stCondLst>
                                            <p:cond delay="0"/>
                                          </p:stCondLst>
                                        </p:cTn>
                                        <p:tgtEl>
                                          <p:spTgt spid="10244"/>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fill="hold" nodeType="clickEffect">
                                  <p:stCondLst>
                                    <p:cond delay="0"/>
                                  </p:stCondLst>
                                  <p:childTnLst>
                                    <p:set>
                                      <p:cBhvr additive="repl">
                                        <p:cTn id="44" dur="1" fill="hold">
                                          <p:stCondLst>
                                            <p:cond delay="0"/>
                                          </p:stCondLst>
                                        </p:cTn>
                                        <p:tgtEl>
                                          <p:spTgt spid="10245"/>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fill="hold" nodeType="clickEffect">
                                  <p:stCondLst>
                                    <p:cond delay="0"/>
                                  </p:stCondLst>
                                  <p:childTnLst>
                                    <p:set>
                                      <p:cBhvr additive="repl">
                                        <p:cTn id="48" dur="1" fill="hold">
                                          <p:stCondLst>
                                            <p:cond delay="0"/>
                                          </p:stCondLst>
                                        </p:cTn>
                                        <p:tgtEl>
                                          <p:spTgt spid="10246"/>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nodeType="clickEffect">
                                  <p:stCondLst>
                                    <p:cond delay="0"/>
                                  </p:stCondLst>
                                  <p:childTnLst>
                                    <p:set>
                                      <p:cBhvr additive="repl">
                                        <p:cTn id="52" dur="1" fill="hold">
                                          <p:stCondLst>
                                            <p:cond delay="0"/>
                                          </p:stCondLst>
                                        </p:cTn>
                                        <p:tgtEl>
                                          <p:spTgt spid="10251"/>
                                        </p:tgtEl>
                                        <p:attrNameLst>
                                          <p:attrName>style.visibility</p:attrName>
                                        </p:attrNameLst>
                                      </p:cBhvr>
                                      <p:to>
                                        <p:strVal val="visible"/>
                                      </p:to>
                                    </p:set>
                                    <p:anim calcmode="lin" valueType="num">
                                      <p:cBhvr>
                                        <p:cTn id="53" dur="500" fill="hold"/>
                                        <p:tgtEl>
                                          <p:spTgt spid="10251"/>
                                        </p:tgtEl>
                                        <p:attrNameLst>
                                          <p:attrName>ppt_x</p:attrName>
                                        </p:attrNameLst>
                                      </p:cBhvr>
                                      <p:tavLst>
                                        <p:tav tm="100000">
                                          <p:val>
                                            <p:strVal val="#ppt_x"/>
                                          </p:val>
                                        </p:tav>
                                        <p:tav>
                                          <p:val>
                                            <p:strVal val="#ppt_x"/>
                                          </p:val>
                                        </p:tav>
                                      </p:tavLst>
                                    </p:anim>
                                    <p:anim calcmode="lin" valueType="num">
                                      <p:cBhvr>
                                        <p:cTn id="54" dur="500" fill="hold"/>
                                        <p:tgtEl>
                                          <p:spTgt spid="10251"/>
                                        </p:tgtEl>
                                        <p:attrNameLst>
                                          <p:attrName>ppt_y</p:attrName>
                                        </p:attrNameLst>
                                      </p:cBhvr>
                                      <p:tavLst>
                                        <p:tav tm="100000">
                                          <p:val>
                                            <p:strVal val="1+#ppt_h/2"/>
                                          </p:val>
                                        </p:tav>
                                        <p:tav>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12" presetClass="entr" presetSubtype="4" fill="hold" nodeType="clickEffect">
                                  <p:stCondLst>
                                    <p:cond delay="0"/>
                                  </p:stCondLst>
                                  <p:childTnLst>
                                    <p:set>
                                      <p:cBhvr additive="repl">
                                        <p:cTn id="58" dur="1" fill="hold">
                                          <p:stCondLst>
                                            <p:cond delay="0"/>
                                          </p:stCondLst>
                                        </p:cTn>
                                        <p:tgtEl>
                                          <p:spTgt spid="10252"/>
                                        </p:tgtEl>
                                        <p:attrNameLst>
                                          <p:attrName>style.visibility</p:attrName>
                                        </p:attrNameLst>
                                      </p:cBhvr>
                                      <p:to>
                                        <p:strVal val="visible"/>
                                      </p:to>
                                    </p:set>
                                    <p:animEffect transition="in" filter="slide(fromBottom)">
                                      <p:cBhvr additive="repl">
                                        <p:cTn id="59" dur="500"/>
                                        <p:tgtEl>
                                          <p:spTgt spid="10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46757</TotalTime>
  <Words>1062</Words>
  <Application>Microsoft Macintosh PowerPoint</Application>
  <PresentationFormat>Widescreen</PresentationFormat>
  <Paragraphs>136</Paragraphs>
  <Slides>17</Slides>
  <Notes>14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7" baseType="lpstr">
      <vt:lpstr>Arial Unicode MS</vt:lpstr>
      <vt:lpstr>ＭＳ Ｐゴシック</vt:lpstr>
      <vt:lpstr>Arial</vt:lpstr>
      <vt:lpstr>Calibri</vt:lpstr>
      <vt:lpstr>Calibri Light</vt:lpstr>
      <vt:lpstr>Symbol</vt:lpstr>
      <vt:lpstr>Times</vt:lpstr>
      <vt:lpstr>Times New Roman</vt:lpstr>
      <vt:lpstr>Office Theme</vt:lpstr>
      <vt:lpstr>Microsoft Equation</vt:lpstr>
      <vt:lpstr>ASTR 2320  General Astronomy II</vt:lpstr>
      <vt:lpstr>Dobson’s long chapter 4 plows…</vt:lpstr>
      <vt:lpstr>Light and Other Forms  of Radiation</vt:lpstr>
      <vt:lpstr>Light as a Wave</vt:lpstr>
      <vt:lpstr>Wavelengths and Colors</vt:lpstr>
      <vt:lpstr>Dark Side of the Moon</vt:lpstr>
      <vt:lpstr>Dark Side of the Moon</vt:lpstr>
      <vt:lpstr>Light as a Wave</vt:lpstr>
      <vt:lpstr>The Electromagnetic Spectrum</vt:lpstr>
      <vt:lpstr>Light as Particles</vt:lpstr>
      <vt:lpstr>Temperature and Heat</vt:lpstr>
      <vt:lpstr>Temperature Scales</vt:lpstr>
      <vt:lpstr>Planck “Black Body Radiation”</vt:lpstr>
      <vt:lpstr>Planck and other Formulae</vt:lpstr>
      <vt:lpstr>Example of Wien’s law</vt:lpstr>
      <vt:lpstr>What is this a spectrum of?</vt:lpstr>
      <vt:lpstr>Planetary temperatures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ASTR 2320  General Astronomy II</dc:title>
  <dc:creator>Microsoft Office User</dc:creator>
  <cp:lastModifiedBy>Microsoft Office User</cp:lastModifiedBy>
  <cp:revision>72</cp:revision>
  <dcterms:created xsi:type="dcterms:W3CDTF">2019-04-06T11:23:24Z</dcterms:created>
  <dcterms:modified xsi:type="dcterms:W3CDTF">2020-03-12T07:14:20Z</dcterms:modified>
</cp:coreProperties>
</file>