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8" r:id="rId3"/>
    <p:sldMasterId id="2147483704" r:id="rId4"/>
    <p:sldMasterId id="2147483716" r:id="rId5"/>
  </p:sldMasterIdLst>
  <p:notesMasterIdLst>
    <p:notesMasterId r:id="rId7"/>
  </p:notesMasterIdLst>
  <p:sldIdLst>
    <p:sldId id="256" r:id="rId6"/>
  </p:sldIdLst>
  <p:sldSz cx="36576000" cy="27432000"/>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1828143" algn="l" rtl="0" fontAlgn="base">
      <a:spcBef>
        <a:spcPct val="0"/>
      </a:spcBef>
      <a:spcAft>
        <a:spcPct val="0"/>
      </a:spcAft>
      <a:defRPr kern="1200">
        <a:solidFill>
          <a:schemeClr val="tx1"/>
        </a:solidFill>
        <a:latin typeface="Arial" charset="0"/>
        <a:ea typeface="ＭＳ Ｐゴシック" charset="0"/>
        <a:cs typeface="Arial" charset="0"/>
      </a:defRPr>
    </a:lvl2pPr>
    <a:lvl3pPr marL="3656285" algn="l" rtl="0" fontAlgn="base">
      <a:spcBef>
        <a:spcPct val="0"/>
      </a:spcBef>
      <a:spcAft>
        <a:spcPct val="0"/>
      </a:spcAft>
      <a:defRPr kern="1200">
        <a:solidFill>
          <a:schemeClr val="tx1"/>
        </a:solidFill>
        <a:latin typeface="Arial" charset="0"/>
        <a:ea typeface="ＭＳ Ｐゴシック" charset="0"/>
        <a:cs typeface="Arial" charset="0"/>
      </a:defRPr>
    </a:lvl3pPr>
    <a:lvl4pPr marL="5484429" algn="l" rtl="0" fontAlgn="base">
      <a:spcBef>
        <a:spcPct val="0"/>
      </a:spcBef>
      <a:spcAft>
        <a:spcPct val="0"/>
      </a:spcAft>
      <a:defRPr kern="1200">
        <a:solidFill>
          <a:schemeClr val="tx1"/>
        </a:solidFill>
        <a:latin typeface="Arial" charset="0"/>
        <a:ea typeface="ＭＳ Ｐゴシック" charset="0"/>
        <a:cs typeface="Arial" charset="0"/>
      </a:defRPr>
    </a:lvl4pPr>
    <a:lvl5pPr marL="7312567" algn="l" rtl="0" fontAlgn="base">
      <a:spcBef>
        <a:spcPct val="0"/>
      </a:spcBef>
      <a:spcAft>
        <a:spcPct val="0"/>
      </a:spcAft>
      <a:defRPr kern="1200">
        <a:solidFill>
          <a:schemeClr val="tx1"/>
        </a:solidFill>
        <a:latin typeface="Arial" charset="0"/>
        <a:ea typeface="ＭＳ Ｐゴシック" charset="0"/>
        <a:cs typeface="Arial" charset="0"/>
      </a:defRPr>
    </a:lvl5pPr>
    <a:lvl6pPr marL="9140706" algn="l" defTabSz="1828143" rtl="0" eaLnBrk="1" latinLnBrk="0" hangingPunct="1">
      <a:defRPr kern="1200">
        <a:solidFill>
          <a:schemeClr val="tx1"/>
        </a:solidFill>
        <a:latin typeface="Arial" charset="0"/>
        <a:ea typeface="ＭＳ Ｐゴシック" charset="0"/>
        <a:cs typeface="Arial" charset="0"/>
      </a:defRPr>
    </a:lvl6pPr>
    <a:lvl7pPr marL="10968850" algn="l" defTabSz="1828143" rtl="0" eaLnBrk="1" latinLnBrk="0" hangingPunct="1">
      <a:defRPr kern="1200">
        <a:solidFill>
          <a:schemeClr val="tx1"/>
        </a:solidFill>
        <a:latin typeface="Arial" charset="0"/>
        <a:ea typeface="ＭＳ Ｐゴシック" charset="0"/>
        <a:cs typeface="Arial" charset="0"/>
      </a:defRPr>
    </a:lvl7pPr>
    <a:lvl8pPr marL="12796992" algn="l" defTabSz="1828143" rtl="0" eaLnBrk="1" latinLnBrk="0" hangingPunct="1">
      <a:defRPr kern="1200">
        <a:solidFill>
          <a:schemeClr val="tx1"/>
        </a:solidFill>
        <a:latin typeface="Arial" charset="0"/>
        <a:ea typeface="ＭＳ Ｐゴシック" charset="0"/>
        <a:cs typeface="Arial" charset="0"/>
      </a:defRPr>
    </a:lvl8pPr>
    <a:lvl9pPr marL="14625135" algn="l" defTabSz="1828143" rtl="0" eaLnBrk="1" latinLnBrk="0" hangingPunct="1">
      <a:defRPr kern="1200">
        <a:solidFill>
          <a:schemeClr val="tx1"/>
        </a:solidFill>
        <a:latin typeface="Arial" charset="0"/>
        <a:ea typeface="ＭＳ Ｐゴシック" charset="0"/>
        <a:cs typeface="Arial" charset="0"/>
      </a:defRPr>
    </a:lvl9pPr>
  </p:defaultTextStyle>
  <p:extLst>
    <p:ext uri="{521415D9-36F7-43E2-AB2F-B90AF26B5E84}">
      <p14:sectionLst xmlns:p14="http://schemas.microsoft.com/office/powerpoint/2010/main">
        <p14:section name="Untitled Section" id="{68F8F165-0AE5-C546-B4F2-E72483DF6C64}">
          <p14:sldIdLst>
            <p14:sldId id="25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FFFF"/>
    <a:srgbClr val="734D27"/>
    <a:srgbClr val="FFF26A"/>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814" autoAdjust="0"/>
  </p:normalViewPr>
  <p:slideViewPr>
    <p:cSldViewPr snapToGrid="0" snapToObjects="1">
      <p:cViewPr varScale="1">
        <p:scale>
          <a:sx n="23" d="100"/>
          <a:sy n="23" d="100"/>
        </p:scale>
        <p:origin x="-1672" y="-144"/>
      </p:cViewPr>
      <p:guideLst>
        <p:guide orient="horz" pos="8640"/>
        <p:guide pos="11520"/>
      </p:guideLst>
    </p:cSldViewPr>
  </p:slideViewPr>
  <p:notesTextViewPr>
    <p:cViewPr>
      <p:scale>
        <a:sx n="100" d="100"/>
        <a:sy n="100" d="100"/>
      </p:scale>
      <p:origin x="0" y="36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ndria:Desktop:NEQD:Quantitative:MatchedAn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andria:Desktop:NEQD:Quantitative:MatchedA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4800"/>
            </a:pPr>
            <a:r>
              <a:rPr lang="en-US" sz="4800"/>
              <a:t>Pre/Post</a:t>
            </a:r>
            <a:r>
              <a:rPr lang="en-US" sz="4800" baseline="0"/>
              <a:t> Test %</a:t>
            </a:r>
            <a:endParaRPr lang="en-US" sz="4800"/>
          </a:p>
        </c:rich>
      </c:tx>
      <c:layout/>
      <c:overlay val="0"/>
    </c:title>
    <c:autoTitleDeleted val="0"/>
    <c:plotArea>
      <c:layout/>
      <c:barChart>
        <c:barDir val="col"/>
        <c:grouping val="clustered"/>
        <c:varyColors val="0"/>
        <c:ser>
          <c:idx val="0"/>
          <c:order val="0"/>
          <c:tx>
            <c:strRef>
              <c:f>Graphs!$A$2</c:f>
              <c:strCache>
                <c:ptCount val="1"/>
                <c:pt idx="0">
                  <c:v>All</c:v>
                </c:pt>
              </c:strCache>
            </c:strRef>
          </c:tx>
          <c:invertIfNegative val="0"/>
          <c:dLbls>
            <c:txPr>
              <a:bodyPr/>
              <a:lstStyle/>
              <a:p>
                <a:pPr>
                  <a:defRPr sz="2800"/>
                </a:pPr>
                <a:endParaRPr lang="en-US"/>
              </a:p>
            </c:txPr>
            <c:dLblPos val="ctr"/>
            <c:showLegendKey val="0"/>
            <c:showVal val="1"/>
            <c:showCatName val="0"/>
            <c:showSerName val="0"/>
            <c:showPercent val="0"/>
            <c:showBubbleSize val="0"/>
            <c:showLeaderLines val="0"/>
          </c:dLbls>
          <c:errBars>
            <c:errBarType val="both"/>
            <c:errValType val="cust"/>
            <c:noEndCap val="0"/>
            <c:plus>
              <c:numRef>
                <c:f>Graphs!$D$2:$E$2</c:f>
                <c:numCache>
                  <c:formatCode>General</c:formatCode>
                  <c:ptCount val="2"/>
                  <c:pt idx="0">
                    <c:v>19.65993789142623</c:v>
                  </c:pt>
                  <c:pt idx="1">
                    <c:v>18.84870918668175</c:v>
                  </c:pt>
                </c:numCache>
              </c:numRef>
            </c:plus>
            <c:minus>
              <c:numRef>
                <c:f>Graphs!$D$2:$E$2</c:f>
                <c:numCache>
                  <c:formatCode>General</c:formatCode>
                  <c:ptCount val="2"/>
                  <c:pt idx="0">
                    <c:v>19.65993789142623</c:v>
                  </c:pt>
                  <c:pt idx="1">
                    <c:v>18.84870918668175</c:v>
                  </c:pt>
                </c:numCache>
              </c:numRef>
            </c:minus>
            <c:spPr>
              <a:ln w="38100" cmpd="sng"/>
            </c:spPr>
          </c:errBars>
          <c:cat>
            <c:strRef>
              <c:f>Graphs!$B$1:$C$1</c:f>
              <c:strCache>
                <c:ptCount val="2"/>
                <c:pt idx="0">
                  <c:v>Pre %</c:v>
                </c:pt>
                <c:pt idx="1">
                  <c:v>Post %</c:v>
                </c:pt>
              </c:strCache>
            </c:strRef>
          </c:cat>
          <c:val>
            <c:numRef>
              <c:f>Graphs!$B$2:$C$2</c:f>
              <c:numCache>
                <c:formatCode>0</c:formatCode>
                <c:ptCount val="2"/>
                <c:pt idx="0">
                  <c:v>62.5</c:v>
                </c:pt>
                <c:pt idx="1">
                  <c:v>78.24675324675324</c:v>
                </c:pt>
              </c:numCache>
            </c:numRef>
          </c:val>
        </c:ser>
        <c:ser>
          <c:idx val="1"/>
          <c:order val="1"/>
          <c:tx>
            <c:strRef>
              <c:f>Graphs!$A$3</c:f>
              <c:strCache>
                <c:ptCount val="1"/>
                <c:pt idx="0">
                  <c:v>Men</c:v>
                </c:pt>
              </c:strCache>
            </c:strRef>
          </c:tx>
          <c:invertIfNegative val="0"/>
          <c:dLbls>
            <c:txPr>
              <a:bodyPr/>
              <a:lstStyle/>
              <a:p>
                <a:pPr>
                  <a:defRPr sz="2800"/>
                </a:pPr>
                <a:endParaRPr lang="en-US"/>
              </a:p>
            </c:txPr>
            <c:dLblPos val="ctr"/>
            <c:showLegendKey val="0"/>
            <c:showVal val="1"/>
            <c:showCatName val="0"/>
            <c:showSerName val="0"/>
            <c:showPercent val="0"/>
            <c:showBubbleSize val="0"/>
            <c:showLeaderLines val="0"/>
          </c:dLbls>
          <c:errBars>
            <c:errBarType val="both"/>
            <c:errValType val="cust"/>
            <c:noEndCap val="0"/>
            <c:plus>
              <c:numRef>
                <c:f>Graphs!$D$3:$E$3</c:f>
                <c:numCache>
                  <c:formatCode>General</c:formatCode>
                  <c:ptCount val="2"/>
                  <c:pt idx="0">
                    <c:v>20.98315692159155</c:v>
                  </c:pt>
                  <c:pt idx="1">
                    <c:v>17.81590303538339</c:v>
                  </c:pt>
                </c:numCache>
              </c:numRef>
            </c:plus>
            <c:minus>
              <c:numRef>
                <c:f>Graphs!$D$3:$E$3</c:f>
                <c:numCache>
                  <c:formatCode>General</c:formatCode>
                  <c:ptCount val="2"/>
                  <c:pt idx="0">
                    <c:v>20.98315692159155</c:v>
                  </c:pt>
                  <c:pt idx="1">
                    <c:v>17.81590303538339</c:v>
                  </c:pt>
                </c:numCache>
              </c:numRef>
            </c:minus>
            <c:spPr>
              <a:ln w="38100" cmpd="sng"/>
            </c:spPr>
          </c:errBars>
          <c:cat>
            <c:strRef>
              <c:f>Graphs!$B$1:$C$1</c:f>
              <c:strCache>
                <c:ptCount val="2"/>
                <c:pt idx="0">
                  <c:v>Pre %</c:v>
                </c:pt>
                <c:pt idx="1">
                  <c:v>Post %</c:v>
                </c:pt>
              </c:strCache>
            </c:strRef>
          </c:cat>
          <c:val>
            <c:numRef>
              <c:f>Graphs!$B$3:$C$3</c:f>
              <c:numCache>
                <c:formatCode>0</c:formatCode>
                <c:ptCount val="2"/>
                <c:pt idx="0">
                  <c:v>61.68478260869563</c:v>
                </c:pt>
                <c:pt idx="1">
                  <c:v>80.70652173913043</c:v>
                </c:pt>
              </c:numCache>
            </c:numRef>
          </c:val>
        </c:ser>
        <c:ser>
          <c:idx val="2"/>
          <c:order val="2"/>
          <c:tx>
            <c:strRef>
              <c:f>Graphs!$A$4</c:f>
              <c:strCache>
                <c:ptCount val="1"/>
                <c:pt idx="0">
                  <c:v>Women</c:v>
                </c:pt>
              </c:strCache>
            </c:strRef>
          </c:tx>
          <c:invertIfNegative val="0"/>
          <c:dLbls>
            <c:txPr>
              <a:bodyPr/>
              <a:lstStyle/>
              <a:p>
                <a:pPr>
                  <a:defRPr sz="2800"/>
                </a:pPr>
                <a:endParaRPr lang="en-US"/>
              </a:p>
            </c:txPr>
            <c:dLblPos val="ctr"/>
            <c:showLegendKey val="0"/>
            <c:showVal val="1"/>
            <c:showCatName val="0"/>
            <c:showSerName val="0"/>
            <c:showPercent val="0"/>
            <c:showBubbleSize val="0"/>
            <c:showLeaderLines val="0"/>
          </c:dLbls>
          <c:errBars>
            <c:errBarType val="both"/>
            <c:errValType val="cust"/>
            <c:noEndCap val="0"/>
            <c:plus>
              <c:numRef>
                <c:f>Graphs!$D$4:$E$4</c:f>
                <c:numCache>
                  <c:formatCode>General</c:formatCode>
                  <c:ptCount val="2"/>
                  <c:pt idx="0">
                    <c:v>17.83480746021265</c:v>
                  </c:pt>
                  <c:pt idx="1">
                    <c:v>19.97745918933074</c:v>
                  </c:pt>
                </c:numCache>
              </c:numRef>
            </c:plus>
            <c:minus>
              <c:numRef>
                <c:f>Graphs!$D$4:$E$4</c:f>
                <c:numCache>
                  <c:formatCode>General</c:formatCode>
                  <c:ptCount val="2"/>
                  <c:pt idx="0">
                    <c:v>17.83480746021265</c:v>
                  </c:pt>
                  <c:pt idx="1">
                    <c:v>19.97745918933074</c:v>
                  </c:pt>
                </c:numCache>
              </c:numRef>
            </c:minus>
            <c:spPr>
              <a:ln w="38100" cmpd="sng"/>
            </c:spPr>
          </c:errBars>
          <c:cat>
            <c:strRef>
              <c:f>Graphs!$B$1:$C$1</c:f>
              <c:strCache>
                <c:ptCount val="2"/>
                <c:pt idx="0">
                  <c:v>Pre %</c:v>
                </c:pt>
                <c:pt idx="1">
                  <c:v>Post %</c:v>
                </c:pt>
              </c:strCache>
            </c:strRef>
          </c:cat>
          <c:val>
            <c:numRef>
              <c:f>Graphs!$B$4:$C$4</c:f>
              <c:numCache>
                <c:formatCode>0</c:formatCode>
                <c:ptCount val="2"/>
                <c:pt idx="0">
                  <c:v>62.94642857142854</c:v>
                </c:pt>
                <c:pt idx="1">
                  <c:v>74.55357142857139</c:v>
                </c:pt>
              </c:numCache>
            </c:numRef>
          </c:val>
        </c:ser>
        <c:ser>
          <c:idx val="3"/>
          <c:order val="3"/>
          <c:tx>
            <c:strRef>
              <c:f>Graphs!$A$5</c:f>
              <c:strCache>
                <c:ptCount val="1"/>
                <c:pt idx="0">
                  <c:v>Students</c:v>
                </c:pt>
              </c:strCache>
            </c:strRef>
          </c:tx>
          <c:invertIfNegative val="0"/>
          <c:dLbls>
            <c:txPr>
              <a:bodyPr/>
              <a:lstStyle/>
              <a:p>
                <a:pPr>
                  <a:defRPr sz="2800"/>
                </a:pPr>
                <a:endParaRPr lang="en-US"/>
              </a:p>
            </c:txPr>
            <c:dLblPos val="ctr"/>
            <c:showLegendKey val="0"/>
            <c:showVal val="1"/>
            <c:showCatName val="0"/>
            <c:showSerName val="0"/>
            <c:showPercent val="0"/>
            <c:showBubbleSize val="0"/>
            <c:showLeaderLines val="0"/>
          </c:dLbls>
          <c:errBars>
            <c:errBarType val="both"/>
            <c:errValType val="cust"/>
            <c:noEndCap val="0"/>
            <c:plus>
              <c:numRef>
                <c:f>Graphs!$D$5:$E$5</c:f>
                <c:numCache>
                  <c:formatCode>General</c:formatCode>
                  <c:ptCount val="2"/>
                  <c:pt idx="0">
                    <c:v>18.19661476645505</c:v>
                  </c:pt>
                  <c:pt idx="1">
                    <c:v>20.16485169510043</c:v>
                  </c:pt>
                </c:numCache>
              </c:numRef>
            </c:plus>
            <c:minus>
              <c:numRef>
                <c:f>Graphs!$D$5:$E$5</c:f>
                <c:numCache>
                  <c:formatCode>General</c:formatCode>
                  <c:ptCount val="2"/>
                  <c:pt idx="0">
                    <c:v>18.19661476645505</c:v>
                  </c:pt>
                  <c:pt idx="1">
                    <c:v>20.16485169510043</c:v>
                  </c:pt>
                </c:numCache>
              </c:numRef>
            </c:minus>
            <c:spPr>
              <a:ln w="38100" cmpd="sng"/>
            </c:spPr>
          </c:errBars>
          <c:cat>
            <c:strRef>
              <c:f>Graphs!$B$1:$C$1</c:f>
              <c:strCache>
                <c:ptCount val="2"/>
                <c:pt idx="0">
                  <c:v>Pre %</c:v>
                </c:pt>
                <c:pt idx="1">
                  <c:v>Post %</c:v>
                </c:pt>
              </c:strCache>
            </c:strRef>
          </c:cat>
          <c:val>
            <c:numRef>
              <c:f>Graphs!$B$5:$C$5</c:f>
              <c:numCache>
                <c:formatCode>0</c:formatCode>
                <c:ptCount val="2"/>
                <c:pt idx="0">
                  <c:v>58.10185185185185</c:v>
                </c:pt>
                <c:pt idx="1">
                  <c:v>74.53703703703704</c:v>
                </c:pt>
              </c:numCache>
            </c:numRef>
          </c:val>
        </c:ser>
        <c:ser>
          <c:idx val="4"/>
          <c:order val="4"/>
          <c:tx>
            <c:strRef>
              <c:f>Graphs!$A$6</c:f>
              <c:strCache>
                <c:ptCount val="1"/>
                <c:pt idx="0">
                  <c:v>Prof'ls</c:v>
                </c:pt>
              </c:strCache>
            </c:strRef>
          </c:tx>
          <c:invertIfNegative val="0"/>
          <c:dLbls>
            <c:txPr>
              <a:bodyPr/>
              <a:lstStyle/>
              <a:p>
                <a:pPr>
                  <a:defRPr sz="2800"/>
                </a:pPr>
                <a:endParaRPr lang="en-US"/>
              </a:p>
            </c:txPr>
            <c:dLblPos val="ctr"/>
            <c:showLegendKey val="0"/>
            <c:showVal val="1"/>
            <c:showCatName val="0"/>
            <c:showSerName val="0"/>
            <c:showPercent val="0"/>
            <c:showBubbleSize val="0"/>
            <c:showLeaderLines val="0"/>
          </c:dLbls>
          <c:errBars>
            <c:errBarType val="both"/>
            <c:errValType val="cust"/>
            <c:noEndCap val="0"/>
            <c:plus>
              <c:numRef>
                <c:f>Graphs!$D$6:$E$6</c:f>
                <c:numCache>
                  <c:formatCode>General</c:formatCode>
                  <c:ptCount val="2"/>
                  <c:pt idx="0">
                    <c:v>19.45718416961398</c:v>
                  </c:pt>
                  <c:pt idx="1">
                    <c:v>11.60320590835908</c:v>
                  </c:pt>
                </c:numCache>
              </c:numRef>
            </c:plus>
            <c:minus>
              <c:numRef>
                <c:f>Graphs!$D$6:$E$6</c:f>
                <c:numCache>
                  <c:formatCode>General</c:formatCode>
                  <c:ptCount val="2"/>
                  <c:pt idx="0">
                    <c:v>19.45718416961398</c:v>
                  </c:pt>
                  <c:pt idx="1">
                    <c:v>11.60320590835908</c:v>
                  </c:pt>
                </c:numCache>
              </c:numRef>
            </c:minus>
            <c:spPr>
              <a:ln w="38100" cmpd="sng"/>
            </c:spPr>
          </c:errBars>
          <c:cat>
            <c:strRef>
              <c:f>Graphs!$B$1:$C$1</c:f>
              <c:strCache>
                <c:ptCount val="2"/>
                <c:pt idx="0">
                  <c:v>Pre %</c:v>
                </c:pt>
                <c:pt idx="1">
                  <c:v>Post %</c:v>
                </c:pt>
              </c:strCache>
            </c:strRef>
          </c:cat>
          <c:val>
            <c:numRef>
              <c:f>Graphs!$B$6:$C$6</c:f>
              <c:numCache>
                <c:formatCode>0</c:formatCode>
                <c:ptCount val="2"/>
                <c:pt idx="0">
                  <c:v>72.82608695652162</c:v>
                </c:pt>
                <c:pt idx="1">
                  <c:v>86.95652173913043</c:v>
                </c:pt>
              </c:numCache>
            </c:numRef>
          </c:val>
        </c:ser>
        <c:dLbls>
          <c:dLblPos val="ctr"/>
          <c:showLegendKey val="0"/>
          <c:showVal val="1"/>
          <c:showCatName val="0"/>
          <c:showSerName val="0"/>
          <c:showPercent val="0"/>
          <c:showBubbleSize val="0"/>
        </c:dLbls>
        <c:gapWidth val="150"/>
        <c:axId val="2126172584"/>
        <c:axId val="2126175528"/>
      </c:barChart>
      <c:catAx>
        <c:axId val="2126172584"/>
        <c:scaling>
          <c:orientation val="minMax"/>
        </c:scaling>
        <c:delete val="0"/>
        <c:axPos val="b"/>
        <c:majorTickMark val="out"/>
        <c:minorTickMark val="none"/>
        <c:tickLblPos val="nextTo"/>
        <c:txPr>
          <a:bodyPr/>
          <a:lstStyle/>
          <a:p>
            <a:pPr>
              <a:defRPr sz="3200"/>
            </a:pPr>
            <a:endParaRPr lang="en-US"/>
          </a:p>
        </c:txPr>
        <c:crossAx val="2126175528"/>
        <c:crosses val="autoZero"/>
        <c:auto val="1"/>
        <c:lblAlgn val="ctr"/>
        <c:lblOffset val="100"/>
        <c:noMultiLvlLbl val="0"/>
      </c:catAx>
      <c:valAx>
        <c:axId val="2126175528"/>
        <c:scaling>
          <c:orientation val="minMax"/>
        </c:scaling>
        <c:delete val="0"/>
        <c:axPos val="l"/>
        <c:majorGridlines/>
        <c:numFmt formatCode="0" sourceLinked="1"/>
        <c:majorTickMark val="out"/>
        <c:minorTickMark val="none"/>
        <c:tickLblPos val="nextTo"/>
        <c:txPr>
          <a:bodyPr/>
          <a:lstStyle/>
          <a:p>
            <a:pPr>
              <a:defRPr sz="3200"/>
            </a:pPr>
            <a:endParaRPr lang="en-US"/>
          </a:p>
        </c:txPr>
        <c:crossAx val="2126172584"/>
        <c:crosses val="autoZero"/>
        <c:crossBetween val="between"/>
      </c:valAx>
    </c:plotArea>
    <c:legend>
      <c:legendPos val="r"/>
      <c:layout/>
      <c:overlay val="0"/>
      <c:txPr>
        <a:bodyPr/>
        <a:lstStyle/>
        <a:p>
          <a:pPr>
            <a:defRPr sz="3200"/>
          </a:pPr>
          <a:endParaRPr lang="en-US"/>
        </a:p>
      </c:txPr>
    </c:legend>
    <c:plotVisOnly val="1"/>
    <c:dispBlanksAs val="gap"/>
    <c:showDLblsOverMax val="0"/>
  </c:chart>
  <c:spPr>
    <a:solidFill>
      <a:srgbClr val="FFFFFF"/>
    </a:solidFill>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4800"/>
            </a:pPr>
            <a:r>
              <a:rPr lang="en-US" sz="4800"/>
              <a:t>Matched Normalized Gains</a:t>
            </a:r>
          </a:p>
        </c:rich>
      </c:tx>
      <c:layout>
        <c:manualLayout>
          <c:xMode val="edge"/>
          <c:yMode val="edge"/>
          <c:x val="0.195905410201609"/>
          <c:y val="0.0822774136818446"/>
        </c:manualLayout>
      </c:layout>
      <c:overlay val="0"/>
    </c:title>
    <c:autoTitleDeleted val="0"/>
    <c:plotArea>
      <c:layout>
        <c:manualLayout>
          <c:layoutTarget val="inner"/>
          <c:xMode val="edge"/>
          <c:yMode val="edge"/>
          <c:x val="0.158665927385525"/>
          <c:y val="0.132491873833237"/>
          <c:w val="0.810119447956597"/>
          <c:h val="0.699356785149158"/>
        </c:manualLayout>
      </c:layout>
      <c:barChart>
        <c:barDir val="col"/>
        <c:grouping val="clustered"/>
        <c:varyColors val="0"/>
        <c:ser>
          <c:idx val="0"/>
          <c:order val="0"/>
          <c:tx>
            <c:strRef>
              <c:f>Graphs!$F$1</c:f>
              <c:strCache>
                <c:ptCount val="1"/>
                <c:pt idx="0">
                  <c:v>Gain</c:v>
                </c:pt>
              </c:strCache>
            </c:strRef>
          </c:tx>
          <c:invertIfNegative val="0"/>
          <c:dLbls>
            <c:spPr>
              <a:effectLst/>
            </c:spPr>
            <c:txPr>
              <a:bodyPr/>
              <a:lstStyle/>
              <a:p>
                <a:pPr>
                  <a:defRPr sz="3200">
                    <a:solidFill>
                      <a:srgbClr val="FFFFFF"/>
                    </a:solidFill>
                    <a:effectLst>
                      <a:outerShdw blurRad="3175" dist="88900" dir="2700000" algn="tl" rotWithShape="0">
                        <a:srgbClr val="000000">
                          <a:alpha val="0"/>
                        </a:srgbClr>
                      </a:outerShdw>
                    </a:effectLst>
                  </a:defRPr>
                </a:pPr>
                <a:endParaRPr lang="en-US"/>
              </a:p>
            </c:txPr>
            <c:dLblPos val="inEnd"/>
            <c:showLegendKey val="0"/>
            <c:showVal val="1"/>
            <c:showCatName val="0"/>
            <c:showSerName val="0"/>
            <c:showPercent val="0"/>
            <c:showBubbleSize val="0"/>
            <c:showLeaderLines val="0"/>
          </c:dLbls>
          <c:cat>
            <c:strRef>
              <c:f>Graphs!$A$2:$A$6</c:f>
              <c:strCache>
                <c:ptCount val="5"/>
                <c:pt idx="0">
                  <c:v>All</c:v>
                </c:pt>
                <c:pt idx="1">
                  <c:v>Men</c:v>
                </c:pt>
                <c:pt idx="2">
                  <c:v>Women</c:v>
                </c:pt>
                <c:pt idx="3">
                  <c:v>Students</c:v>
                </c:pt>
                <c:pt idx="4">
                  <c:v>Prof'ls</c:v>
                </c:pt>
              </c:strCache>
            </c:strRef>
          </c:cat>
          <c:val>
            <c:numRef>
              <c:f>Graphs!$F$2:$F$6</c:f>
              <c:numCache>
                <c:formatCode>0.00</c:formatCode>
                <c:ptCount val="5"/>
                <c:pt idx="0">
                  <c:v>0.286178107606679</c:v>
                </c:pt>
                <c:pt idx="1">
                  <c:v>0.42324016563147</c:v>
                </c:pt>
                <c:pt idx="2">
                  <c:v>0.127380952380952</c:v>
                </c:pt>
                <c:pt idx="3">
                  <c:v>0.285229276895944</c:v>
                </c:pt>
                <c:pt idx="4">
                  <c:v>0.288405797101449</c:v>
                </c:pt>
              </c:numCache>
            </c:numRef>
          </c:val>
        </c:ser>
        <c:dLbls>
          <c:dLblPos val="inEnd"/>
          <c:showLegendKey val="0"/>
          <c:showVal val="1"/>
          <c:showCatName val="0"/>
          <c:showSerName val="0"/>
          <c:showPercent val="0"/>
          <c:showBubbleSize val="0"/>
        </c:dLbls>
        <c:gapWidth val="150"/>
        <c:axId val="2126205320"/>
        <c:axId val="2126213256"/>
      </c:barChart>
      <c:catAx>
        <c:axId val="2126205320"/>
        <c:scaling>
          <c:orientation val="minMax"/>
        </c:scaling>
        <c:delete val="0"/>
        <c:axPos val="b"/>
        <c:majorTickMark val="out"/>
        <c:minorTickMark val="none"/>
        <c:tickLblPos val="nextTo"/>
        <c:txPr>
          <a:bodyPr/>
          <a:lstStyle/>
          <a:p>
            <a:pPr>
              <a:defRPr sz="3200"/>
            </a:pPr>
            <a:endParaRPr lang="en-US"/>
          </a:p>
        </c:txPr>
        <c:crossAx val="2126213256"/>
        <c:crosses val="autoZero"/>
        <c:auto val="1"/>
        <c:lblAlgn val="ctr"/>
        <c:lblOffset val="100"/>
        <c:noMultiLvlLbl val="0"/>
      </c:catAx>
      <c:valAx>
        <c:axId val="2126213256"/>
        <c:scaling>
          <c:orientation val="minMax"/>
        </c:scaling>
        <c:delete val="0"/>
        <c:axPos val="l"/>
        <c:majorGridlines/>
        <c:numFmt formatCode="0.00" sourceLinked="1"/>
        <c:majorTickMark val="out"/>
        <c:minorTickMark val="none"/>
        <c:tickLblPos val="nextTo"/>
        <c:txPr>
          <a:bodyPr/>
          <a:lstStyle/>
          <a:p>
            <a:pPr>
              <a:defRPr sz="3200"/>
            </a:pPr>
            <a:endParaRPr lang="en-US"/>
          </a:p>
        </c:txPr>
        <c:crossAx val="2126205320"/>
        <c:crosses val="autoZero"/>
        <c:crossBetween val="between"/>
      </c:valAx>
    </c:plotArea>
    <c:plotVisOnly val="1"/>
    <c:dispBlanksAs val="gap"/>
    <c:showDLblsOverMax val="0"/>
  </c:chart>
  <c:spPr>
    <a:solidFill>
      <a:srgbClr val="FFFFFF"/>
    </a:solidFill>
    <a:ln>
      <a:solidFill>
        <a:srgbClr val="2F1908"/>
      </a:solid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61679-417B-CD41-9316-001AEE8BDC81}" type="datetimeFigureOut">
              <a:rPr lang="en-US" smtClean="0"/>
              <a:t>1/1/15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004EEA-68B6-794E-B3A6-60994360DEAC}" type="slidenum">
              <a:rPr lang="en-US" smtClean="0"/>
              <a:t>‹#›</a:t>
            </a:fld>
            <a:endParaRPr lang="en-US"/>
          </a:p>
        </p:txBody>
      </p:sp>
    </p:spTree>
    <p:extLst>
      <p:ext uri="{BB962C8B-B14F-4D97-AF65-F5344CB8AC3E}">
        <p14:creationId xmlns:p14="http://schemas.microsoft.com/office/powerpoint/2010/main" val="1039867522"/>
      </p:ext>
    </p:extLst>
  </p:cSld>
  <p:clrMap bg1="lt1" tx1="dk1" bg2="lt2" tx2="dk2" accent1="accent1" accent2="accent2" accent3="accent3" accent4="accent4" accent5="accent5" accent6="accent6" hlink="hlink" folHlink="folHlink"/>
  <p:notesStyle>
    <a:lvl1pPr marL="0" algn="l" defTabSz="380985" rtl="0" eaLnBrk="1" latinLnBrk="0" hangingPunct="1">
      <a:defRPr sz="1000" kern="1200">
        <a:solidFill>
          <a:schemeClr val="tx1"/>
        </a:solidFill>
        <a:latin typeface="+mn-lt"/>
        <a:ea typeface="+mn-ea"/>
        <a:cs typeface="+mn-cs"/>
      </a:defRPr>
    </a:lvl1pPr>
    <a:lvl2pPr marL="380985" algn="l" defTabSz="380985" rtl="0" eaLnBrk="1" latinLnBrk="0" hangingPunct="1">
      <a:defRPr sz="1000" kern="1200">
        <a:solidFill>
          <a:schemeClr val="tx1"/>
        </a:solidFill>
        <a:latin typeface="+mn-lt"/>
        <a:ea typeface="+mn-ea"/>
        <a:cs typeface="+mn-cs"/>
      </a:defRPr>
    </a:lvl2pPr>
    <a:lvl3pPr marL="761970" algn="l" defTabSz="380985" rtl="0" eaLnBrk="1" latinLnBrk="0" hangingPunct="1">
      <a:defRPr sz="1000" kern="1200">
        <a:solidFill>
          <a:schemeClr val="tx1"/>
        </a:solidFill>
        <a:latin typeface="+mn-lt"/>
        <a:ea typeface="+mn-ea"/>
        <a:cs typeface="+mn-cs"/>
      </a:defRPr>
    </a:lvl3pPr>
    <a:lvl4pPr marL="1142954" algn="l" defTabSz="380985" rtl="0" eaLnBrk="1" latinLnBrk="0" hangingPunct="1">
      <a:defRPr sz="1000" kern="1200">
        <a:solidFill>
          <a:schemeClr val="tx1"/>
        </a:solidFill>
        <a:latin typeface="+mn-lt"/>
        <a:ea typeface="+mn-ea"/>
        <a:cs typeface="+mn-cs"/>
      </a:defRPr>
    </a:lvl4pPr>
    <a:lvl5pPr marL="1523939" algn="l" defTabSz="380985" rtl="0" eaLnBrk="1" latinLnBrk="0" hangingPunct="1">
      <a:defRPr sz="1000" kern="1200">
        <a:solidFill>
          <a:schemeClr val="tx1"/>
        </a:solidFill>
        <a:latin typeface="+mn-lt"/>
        <a:ea typeface="+mn-ea"/>
        <a:cs typeface="+mn-cs"/>
      </a:defRPr>
    </a:lvl5pPr>
    <a:lvl6pPr marL="1904924" algn="l" defTabSz="380985" rtl="0" eaLnBrk="1" latinLnBrk="0" hangingPunct="1">
      <a:defRPr sz="1000" kern="1200">
        <a:solidFill>
          <a:schemeClr val="tx1"/>
        </a:solidFill>
        <a:latin typeface="+mn-lt"/>
        <a:ea typeface="+mn-ea"/>
        <a:cs typeface="+mn-cs"/>
      </a:defRPr>
    </a:lvl6pPr>
    <a:lvl7pPr marL="2285909" algn="l" defTabSz="380985" rtl="0" eaLnBrk="1" latinLnBrk="0" hangingPunct="1">
      <a:defRPr sz="1000" kern="1200">
        <a:solidFill>
          <a:schemeClr val="tx1"/>
        </a:solidFill>
        <a:latin typeface="+mn-lt"/>
        <a:ea typeface="+mn-ea"/>
        <a:cs typeface="+mn-cs"/>
      </a:defRPr>
    </a:lvl7pPr>
    <a:lvl8pPr marL="2666893" algn="l" defTabSz="380985" rtl="0" eaLnBrk="1" latinLnBrk="0" hangingPunct="1">
      <a:defRPr sz="1000" kern="1200">
        <a:solidFill>
          <a:schemeClr val="tx1"/>
        </a:solidFill>
        <a:latin typeface="+mn-lt"/>
        <a:ea typeface="+mn-ea"/>
        <a:cs typeface="+mn-cs"/>
      </a:defRPr>
    </a:lvl8pPr>
    <a:lvl9pPr marL="3047878" algn="l" defTabSz="380985"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42 for body, 96</a:t>
            </a:r>
            <a:r>
              <a:rPr lang="en-US" baseline="0" dirty="0" smtClean="0"/>
              <a:t> title, 60 name</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Despite many introductory astronomy survey course instructors’ seeming reluctance to readily adopt new educational technology, the reality is that many of them are already unknowingly doing so by projecting PowerPoint presentations, showing classroom videos, leading planetarium and observatory tours, showing desktop planetarium simulation software, and using online homework systems (e.g., </a:t>
            </a:r>
            <a:r>
              <a:rPr lang="en-US" sz="1200" dirty="0" err="1" smtClean="0"/>
              <a:t>MasteringAstronomy</a:t>
            </a:r>
            <a:r>
              <a:rPr lang="en-US" sz="1200" dirty="0" smtClean="0"/>
              <a:t>). Much more prevalent in the domain of physics teaching, physics instructors have more readily adopted supplements to traditional lecture by using interactive lecture demonstrations (ILDs, </a:t>
            </a:r>
            <a:r>
              <a:rPr lang="en-US" sz="1200" dirty="0" err="1" smtClean="0"/>
              <a:t>Sokoloff</a:t>
            </a:r>
            <a:r>
              <a:rPr lang="en-US" sz="1200" dirty="0" smtClean="0"/>
              <a:t> &amp; Thornton 1997, 2004). Unfortunately, the nature of conventional astronomy teaching has made some of the more widespread physics teaching innovations rather difficult to easily implement in ASTRO 101 classrooms. </a:t>
            </a:r>
            <a:r>
              <a:rPr lang="en-US" sz="1200" smtClean="0"/>
              <a:t>As a first step toward systematic development of ILDs in ASTRO 101, a review of education research summarizing the effectiveness and practical realities of adopting educational computer simulations (ECSs) and ILDs specifically in astronomy reveals that initial development efforts require a more targeted and purposeful effort to increase adoption and effectiveness in an astronomy lecture setting.</a:t>
            </a:r>
          </a:p>
          <a:p>
            <a:endParaRPr lang="en-US" dirty="0"/>
          </a:p>
        </p:txBody>
      </p:sp>
      <p:sp>
        <p:nvSpPr>
          <p:cNvPr id="4" name="Slide Number Placeholder 3"/>
          <p:cNvSpPr>
            <a:spLocks noGrp="1"/>
          </p:cNvSpPr>
          <p:nvPr>
            <p:ph type="sldNum" sz="quarter" idx="10"/>
          </p:nvPr>
        </p:nvSpPr>
        <p:spPr/>
        <p:txBody>
          <a:bodyPr/>
          <a:lstStyle/>
          <a:p>
            <a:fld id="{76004EEA-68B6-794E-B3A6-60994360DEAC}" type="slidenum">
              <a:rPr lang="en-US" smtClean="0"/>
              <a:t>1</a:t>
            </a:fld>
            <a:endParaRPr lang="en-US"/>
          </a:p>
        </p:txBody>
      </p:sp>
    </p:spTree>
    <p:extLst>
      <p:ext uri="{BB962C8B-B14F-4D97-AF65-F5344CB8AC3E}">
        <p14:creationId xmlns:p14="http://schemas.microsoft.com/office/powerpoint/2010/main" val="1546940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521703"/>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lvl1pPr>
            <a:lvl2pPr marL="1828143" indent="0" algn="ctr">
              <a:buNone/>
              <a:defRPr/>
            </a:lvl2pPr>
            <a:lvl3pPr marL="3656285" indent="0" algn="ctr">
              <a:buNone/>
              <a:defRPr/>
            </a:lvl3pPr>
            <a:lvl4pPr marL="5484429" indent="0" algn="ctr">
              <a:buNone/>
              <a:defRPr/>
            </a:lvl4pPr>
            <a:lvl5pPr marL="7312567" indent="0" algn="ctr">
              <a:buNone/>
              <a:defRPr/>
            </a:lvl5pPr>
            <a:lvl6pPr marL="9140706" indent="0" algn="ctr">
              <a:buNone/>
              <a:defRPr/>
            </a:lvl6pPr>
            <a:lvl7pPr marL="10968850" indent="0" algn="ctr">
              <a:buNone/>
              <a:defRPr/>
            </a:lvl7pPr>
            <a:lvl8pPr marL="12796992" indent="0" algn="ctr">
              <a:buNone/>
              <a:defRPr/>
            </a:lvl8pPr>
            <a:lvl9pPr marL="1462513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764C06E1-4B56-CA45-A5FA-A67AA3AE6288}" type="datetimeFigureOut">
              <a:rPr lang="en-US" smtClean="0"/>
              <a:pPr/>
              <a:t>1/1/15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9815E1A-AAB4-9947-8FB8-9D3AB6CB3E5D}" type="slidenum">
              <a:rPr lang="en-US" smtClean="0"/>
              <a:pPr/>
              <a:t>‹#›</a:t>
            </a:fld>
            <a:endParaRPr lang="en-US"/>
          </a:p>
        </p:txBody>
      </p:sp>
    </p:spTree>
    <p:extLst>
      <p:ext uri="{BB962C8B-B14F-4D97-AF65-F5344CB8AC3E}">
        <p14:creationId xmlns:p14="http://schemas.microsoft.com/office/powerpoint/2010/main" val="425528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98754C21-20C3-5341-82BE-DA96480917CE}" type="datetimeFigureOut">
              <a:rPr lang="en-US" smtClean="0"/>
              <a:pPr/>
              <a:t>1/1/15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918B93B-9B9C-7C45-A06E-356F9D339EDF}" type="slidenum">
              <a:rPr lang="en-US" smtClean="0"/>
              <a:pPr/>
              <a:t>‹#›</a:t>
            </a:fld>
            <a:endParaRPr lang="en-US"/>
          </a:p>
        </p:txBody>
      </p:sp>
    </p:spTree>
    <p:extLst>
      <p:ext uri="{BB962C8B-B14F-4D97-AF65-F5344CB8AC3E}">
        <p14:creationId xmlns:p14="http://schemas.microsoft.com/office/powerpoint/2010/main" val="1052751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060400" y="2438400"/>
            <a:ext cx="7772400" cy="21945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3200" y="2438400"/>
            <a:ext cx="22707600" cy="21945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E05C553-D367-E74A-9353-F836560E7D9D}" type="datetimeFigureOut">
              <a:rPr lang="en-US" smtClean="0"/>
              <a:pPr/>
              <a:t>1/1/15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28966D3-2978-DA4D-A18B-E200F8BF4B53}" type="slidenum">
              <a:rPr lang="en-US" smtClean="0"/>
              <a:pPr/>
              <a:t>‹#›</a:t>
            </a:fld>
            <a:endParaRPr lang="en-US"/>
          </a:p>
        </p:txBody>
      </p:sp>
    </p:spTree>
    <p:extLst>
      <p:ext uri="{BB962C8B-B14F-4D97-AF65-F5344CB8AC3E}">
        <p14:creationId xmlns:p14="http://schemas.microsoft.com/office/powerpoint/2010/main" val="3089793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43200" y="2438400"/>
            <a:ext cx="31089600" cy="457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743200" y="7924800"/>
            <a:ext cx="31089600" cy="164592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fld id="{1EA32FAE-9CF5-9B48-AA1A-54B7BB284F3E}" type="datetimeFigureOut">
              <a:rPr lang="en-US" smtClean="0"/>
              <a:pPr/>
              <a:t>1/1/15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12965B0-B60E-134E-9918-55CB20740FBC}" type="slidenum">
              <a:rPr lang="en-US" smtClean="0"/>
              <a:pPr/>
              <a:t>‹#›</a:t>
            </a:fld>
            <a:endParaRPr lang="en-US"/>
          </a:p>
        </p:txBody>
      </p:sp>
    </p:spTree>
    <p:extLst>
      <p:ext uri="{BB962C8B-B14F-4D97-AF65-F5344CB8AC3E}">
        <p14:creationId xmlns:p14="http://schemas.microsoft.com/office/powerpoint/2010/main" val="2993168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743200" y="2438400"/>
            <a:ext cx="31089600" cy="2194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fld id="{1EA32FAE-9CF5-9B48-AA1A-54B7BB284F3E}" type="datetimeFigureOut">
              <a:rPr lang="en-US" smtClean="0"/>
              <a:pPr/>
              <a:t>1/1/15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12965B0-B60E-134E-9918-55CB20740FBC}" type="slidenum">
              <a:rPr lang="en-US" smtClean="0"/>
              <a:pPr/>
              <a:t>‹#›</a:t>
            </a:fld>
            <a:endParaRPr lang="en-US"/>
          </a:p>
        </p:txBody>
      </p:sp>
    </p:spTree>
    <p:extLst>
      <p:ext uri="{BB962C8B-B14F-4D97-AF65-F5344CB8AC3E}">
        <p14:creationId xmlns:p14="http://schemas.microsoft.com/office/powerpoint/2010/main" val="480353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438400"/>
            <a:ext cx="31089600" cy="457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743200" y="7924800"/>
            <a:ext cx="15240000" cy="1645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8592800" y="7924800"/>
            <a:ext cx="15240000" cy="792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8592800" y="16459200"/>
            <a:ext cx="15240000" cy="792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2743200" y="24993600"/>
            <a:ext cx="7620000" cy="1828800"/>
          </a:xfrm>
        </p:spPr>
        <p:txBody>
          <a:bodyPr/>
          <a:lstStyle>
            <a:lvl1pPr>
              <a:defRPr/>
            </a:lvl1pPr>
          </a:lstStyle>
          <a:p>
            <a:fld id="{1EA32FAE-9CF5-9B48-AA1A-54B7BB284F3E}" type="datetimeFigureOut">
              <a:rPr lang="en-US" smtClean="0"/>
              <a:pPr/>
              <a:t>1/1/15</a:t>
            </a:fld>
            <a:endParaRPr lang="en-US"/>
          </a:p>
        </p:txBody>
      </p:sp>
      <p:sp>
        <p:nvSpPr>
          <p:cNvPr id="7" name="Footer Placeholder 6"/>
          <p:cNvSpPr>
            <a:spLocks noGrp="1"/>
          </p:cNvSpPr>
          <p:nvPr>
            <p:ph type="ftr" sz="quarter" idx="11"/>
          </p:nvPr>
        </p:nvSpPr>
        <p:spPr>
          <a:xfrm>
            <a:off x="12496800" y="24993600"/>
            <a:ext cx="11582400" cy="18288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26212800" y="24993600"/>
            <a:ext cx="7620000" cy="1828800"/>
          </a:xfrm>
        </p:spPr>
        <p:txBody>
          <a:bodyPr/>
          <a:lstStyle>
            <a:lvl1pPr>
              <a:defRPr/>
            </a:lvl1pPr>
          </a:lstStyle>
          <a:p>
            <a:fld id="{812965B0-B60E-134E-9918-55CB20740FBC}" type="slidenum">
              <a:rPr lang="en-US" smtClean="0"/>
              <a:pPr/>
              <a:t>‹#›</a:t>
            </a:fld>
            <a:endParaRPr lang="en-US"/>
          </a:p>
        </p:txBody>
      </p:sp>
    </p:spTree>
    <p:extLst>
      <p:ext uri="{BB962C8B-B14F-4D97-AF65-F5344CB8AC3E}">
        <p14:creationId xmlns:p14="http://schemas.microsoft.com/office/powerpoint/2010/main" val="3509512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743200" y="2438400"/>
            <a:ext cx="31089600" cy="457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743200" y="7924800"/>
            <a:ext cx="15240000" cy="792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2743200" y="16459200"/>
            <a:ext cx="15240000" cy="792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18592800" y="7924800"/>
            <a:ext cx="15240000" cy="1645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2743200" y="24993600"/>
            <a:ext cx="7620000" cy="1828800"/>
          </a:xfrm>
        </p:spPr>
        <p:txBody>
          <a:bodyPr/>
          <a:lstStyle>
            <a:lvl1pPr>
              <a:defRPr/>
            </a:lvl1pPr>
          </a:lstStyle>
          <a:p>
            <a:fld id="{1EA32FAE-9CF5-9B48-AA1A-54B7BB284F3E}" type="datetimeFigureOut">
              <a:rPr lang="en-US" smtClean="0"/>
              <a:pPr/>
              <a:t>1/1/15</a:t>
            </a:fld>
            <a:endParaRPr lang="en-US"/>
          </a:p>
        </p:txBody>
      </p:sp>
      <p:sp>
        <p:nvSpPr>
          <p:cNvPr id="7" name="Footer Placeholder 6"/>
          <p:cNvSpPr>
            <a:spLocks noGrp="1"/>
          </p:cNvSpPr>
          <p:nvPr>
            <p:ph type="ftr" sz="quarter" idx="11"/>
          </p:nvPr>
        </p:nvSpPr>
        <p:spPr>
          <a:xfrm>
            <a:off x="12496800" y="24993600"/>
            <a:ext cx="11582400" cy="18288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26212800" y="24993600"/>
            <a:ext cx="7620000" cy="1828800"/>
          </a:xfrm>
        </p:spPr>
        <p:txBody>
          <a:bodyPr/>
          <a:lstStyle>
            <a:lvl1pPr>
              <a:defRPr/>
            </a:lvl1pPr>
          </a:lstStyle>
          <a:p>
            <a:fld id="{812965B0-B60E-134E-9918-55CB20740FBC}" type="slidenum">
              <a:rPr lang="en-US" smtClean="0"/>
              <a:pPr/>
              <a:t>‹#›</a:t>
            </a:fld>
            <a:endParaRPr lang="en-US"/>
          </a:p>
        </p:txBody>
      </p:sp>
    </p:spTree>
    <p:extLst>
      <p:ext uri="{BB962C8B-B14F-4D97-AF65-F5344CB8AC3E}">
        <p14:creationId xmlns:p14="http://schemas.microsoft.com/office/powerpoint/2010/main" val="1385342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521703"/>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435" indent="0" algn="ctr">
              <a:buNone/>
              <a:defRPr>
                <a:solidFill>
                  <a:schemeClr val="tx1">
                    <a:tint val="75000"/>
                  </a:schemeClr>
                </a:solidFill>
              </a:defRPr>
            </a:lvl2pPr>
            <a:lvl3pPr marL="3656870" indent="0" algn="ctr">
              <a:buNone/>
              <a:defRPr>
                <a:solidFill>
                  <a:schemeClr val="tx1">
                    <a:tint val="75000"/>
                  </a:schemeClr>
                </a:solidFill>
              </a:defRPr>
            </a:lvl3pPr>
            <a:lvl4pPr marL="5485305" indent="0" algn="ctr">
              <a:buNone/>
              <a:defRPr>
                <a:solidFill>
                  <a:schemeClr val="tx1">
                    <a:tint val="75000"/>
                  </a:schemeClr>
                </a:solidFill>
              </a:defRPr>
            </a:lvl4pPr>
            <a:lvl5pPr marL="7313736" indent="0" algn="ctr">
              <a:buNone/>
              <a:defRPr>
                <a:solidFill>
                  <a:schemeClr val="tx1">
                    <a:tint val="75000"/>
                  </a:schemeClr>
                </a:solidFill>
              </a:defRPr>
            </a:lvl5pPr>
            <a:lvl6pPr marL="9142170" indent="0" algn="ctr">
              <a:buNone/>
              <a:defRPr>
                <a:solidFill>
                  <a:schemeClr val="tx1">
                    <a:tint val="75000"/>
                  </a:schemeClr>
                </a:solidFill>
              </a:defRPr>
            </a:lvl6pPr>
            <a:lvl7pPr marL="10970605" indent="0" algn="ctr">
              <a:buNone/>
              <a:defRPr>
                <a:solidFill>
                  <a:schemeClr val="tx1">
                    <a:tint val="75000"/>
                  </a:schemeClr>
                </a:solidFill>
              </a:defRPr>
            </a:lvl7pPr>
            <a:lvl8pPr marL="12799040" indent="0" algn="ctr">
              <a:buNone/>
              <a:defRPr>
                <a:solidFill>
                  <a:schemeClr val="tx1">
                    <a:tint val="75000"/>
                  </a:schemeClr>
                </a:solidFill>
              </a:defRPr>
            </a:lvl8pPr>
            <a:lvl9pPr marL="1462747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764C06E1-4B56-CA45-A5FA-A67AA3AE6288}" type="datetimeFigureOut">
              <a:rPr lang="en-US" smtClean="0"/>
              <a:pPr/>
              <a:t>1/1/15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9815E1A-AAB4-9947-8FB8-9D3AB6CB3E5D}" type="slidenum">
              <a:rPr lang="en-US" smtClean="0"/>
              <a:pPr/>
              <a:t>‹#›</a:t>
            </a:fld>
            <a:endParaRPr lang="en-US"/>
          </a:p>
        </p:txBody>
      </p:sp>
    </p:spTree>
    <p:extLst>
      <p:ext uri="{BB962C8B-B14F-4D97-AF65-F5344CB8AC3E}">
        <p14:creationId xmlns:p14="http://schemas.microsoft.com/office/powerpoint/2010/main" val="2022817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A555612-5398-244D-9D00-537D0D38EC86}" type="datetimeFigureOut">
              <a:rPr lang="en-US" smtClean="0"/>
              <a:pPr/>
              <a:t>1/1/15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D4D0855-E57E-EE46-A679-40AD35A4DF52}" type="slidenum">
              <a:rPr lang="en-US" smtClean="0"/>
              <a:pPr/>
              <a:t>‹#›</a:t>
            </a:fld>
            <a:endParaRPr lang="en-US"/>
          </a:p>
        </p:txBody>
      </p:sp>
    </p:spTree>
    <p:extLst>
      <p:ext uri="{BB962C8B-B14F-4D97-AF65-F5344CB8AC3E}">
        <p14:creationId xmlns:p14="http://schemas.microsoft.com/office/powerpoint/2010/main" val="1764139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03"/>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7"/>
            <a:ext cx="31089600" cy="6000749"/>
          </a:xfrm>
        </p:spPr>
        <p:txBody>
          <a:bodyPr anchor="b"/>
          <a:lstStyle>
            <a:lvl1pPr marL="0" indent="0">
              <a:buNone/>
              <a:defRPr sz="8000">
                <a:solidFill>
                  <a:schemeClr val="tx1">
                    <a:tint val="75000"/>
                  </a:schemeClr>
                </a:solidFill>
              </a:defRPr>
            </a:lvl1pPr>
            <a:lvl2pPr marL="1828435" indent="0">
              <a:buNone/>
              <a:defRPr sz="7200">
                <a:solidFill>
                  <a:schemeClr val="tx1">
                    <a:tint val="75000"/>
                  </a:schemeClr>
                </a:solidFill>
              </a:defRPr>
            </a:lvl2pPr>
            <a:lvl3pPr marL="3656870" indent="0">
              <a:buNone/>
              <a:defRPr sz="6400">
                <a:solidFill>
                  <a:schemeClr val="tx1">
                    <a:tint val="75000"/>
                  </a:schemeClr>
                </a:solidFill>
              </a:defRPr>
            </a:lvl3pPr>
            <a:lvl4pPr marL="5485305" indent="0">
              <a:buNone/>
              <a:defRPr sz="5600">
                <a:solidFill>
                  <a:schemeClr val="tx1">
                    <a:tint val="75000"/>
                  </a:schemeClr>
                </a:solidFill>
              </a:defRPr>
            </a:lvl4pPr>
            <a:lvl5pPr marL="7313736" indent="0">
              <a:buNone/>
              <a:defRPr sz="5600">
                <a:solidFill>
                  <a:schemeClr val="tx1">
                    <a:tint val="75000"/>
                  </a:schemeClr>
                </a:solidFill>
              </a:defRPr>
            </a:lvl5pPr>
            <a:lvl6pPr marL="9142170" indent="0">
              <a:buNone/>
              <a:defRPr sz="5600">
                <a:solidFill>
                  <a:schemeClr val="tx1">
                    <a:tint val="75000"/>
                  </a:schemeClr>
                </a:solidFill>
              </a:defRPr>
            </a:lvl6pPr>
            <a:lvl7pPr marL="10970605" indent="0">
              <a:buNone/>
              <a:defRPr sz="5600">
                <a:solidFill>
                  <a:schemeClr val="tx1">
                    <a:tint val="75000"/>
                  </a:schemeClr>
                </a:solidFill>
              </a:defRPr>
            </a:lvl7pPr>
            <a:lvl8pPr marL="12799040" indent="0">
              <a:buNone/>
              <a:defRPr sz="5600">
                <a:solidFill>
                  <a:schemeClr val="tx1">
                    <a:tint val="75000"/>
                  </a:schemeClr>
                </a:solidFill>
              </a:defRPr>
            </a:lvl8pPr>
            <a:lvl9pPr marL="14627475"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8053D5A-CE26-8948-910D-2D68383A33C1}" type="datetimeFigureOut">
              <a:rPr lang="en-US" smtClean="0"/>
              <a:pPr/>
              <a:t>1/1/15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429AA00-A286-8C4D-8150-E9B84BB0F818}" type="slidenum">
              <a:rPr lang="en-US" smtClean="0"/>
              <a:pPr/>
              <a:t>‹#›</a:t>
            </a:fld>
            <a:endParaRPr lang="en-US"/>
          </a:p>
        </p:txBody>
      </p:sp>
    </p:spTree>
    <p:extLst>
      <p:ext uri="{BB962C8B-B14F-4D97-AF65-F5344CB8AC3E}">
        <p14:creationId xmlns:p14="http://schemas.microsoft.com/office/powerpoint/2010/main" val="1115654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6400805"/>
            <a:ext cx="16154400" cy="18103853"/>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92800" y="6400805"/>
            <a:ext cx="16154400" cy="18103853"/>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85FF399E-821B-6141-A606-91CAF8C321D7}" type="datetimeFigureOut">
              <a:rPr lang="en-US" smtClean="0"/>
              <a:pPr/>
              <a:t>1/1/15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9D49656-EEB5-4C4F-ACA4-2ACB4C0C869B}" type="slidenum">
              <a:rPr lang="en-US" smtClean="0"/>
              <a:pPr/>
              <a:t>‹#›</a:t>
            </a:fld>
            <a:endParaRPr lang="en-US"/>
          </a:p>
        </p:txBody>
      </p:sp>
    </p:spTree>
    <p:extLst>
      <p:ext uri="{BB962C8B-B14F-4D97-AF65-F5344CB8AC3E}">
        <p14:creationId xmlns:p14="http://schemas.microsoft.com/office/powerpoint/2010/main" val="1849031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9A555612-5398-244D-9D00-537D0D38EC86}" type="datetimeFigureOut">
              <a:rPr lang="en-US" smtClean="0"/>
              <a:pPr/>
              <a:t>1/1/15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D4D0855-E57E-EE46-A679-40AD35A4DF52}" type="slidenum">
              <a:rPr lang="en-US" smtClean="0"/>
              <a:pPr/>
              <a:t>‹#›</a:t>
            </a:fld>
            <a:endParaRPr lang="en-US"/>
          </a:p>
        </p:txBody>
      </p:sp>
    </p:spTree>
    <p:extLst>
      <p:ext uri="{BB962C8B-B14F-4D97-AF65-F5344CB8AC3E}">
        <p14:creationId xmlns:p14="http://schemas.microsoft.com/office/powerpoint/2010/main" val="25062064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2" y="6140452"/>
            <a:ext cx="16160752" cy="2559049"/>
          </a:xfrm>
        </p:spPr>
        <p:txBody>
          <a:bodyPr anchor="b"/>
          <a:lstStyle>
            <a:lvl1pPr marL="0" indent="0">
              <a:buNone/>
              <a:defRPr sz="9600" b="1"/>
            </a:lvl1pPr>
            <a:lvl2pPr marL="1828435" indent="0">
              <a:buNone/>
              <a:defRPr sz="8000" b="1"/>
            </a:lvl2pPr>
            <a:lvl3pPr marL="3656870" indent="0">
              <a:buNone/>
              <a:defRPr sz="7200" b="1"/>
            </a:lvl3pPr>
            <a:lvl4pPr marL="5485305" indent="0">
              <a:buNone/>
              <a:defRPr sz="6400" b="1"/>
            </a:lvl4pPr>
            <a:lvl5pPr marL="7313736" indent="0">
              <a:buNone/>
              <a:defRPr sz="6400" b="1"/>
            </a:lvl5pPr>
            <a:lvl6pPr marL="9142170" indent="0">
              <a:buNone/>
              <a:defRPr sz="6400" b="1"/>
            </a:lvl6pPr>
            <a:lvl7pPr marL="10970605" indent="0">
              <a:buNone/>
              <a:defRPr sz="6400" b="1"/>
            </a:lvl7pPr>
            <a:lvl8pPr marL="12799040" indent="0">
              <a:buNone/>
              <a:defRPr sz="6400" b="1"/>
            </a:lvl8pPr>
            <a:lvl9pPr marL="14627475"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2" y="8699501"/>
            <a:ext cx="16160752" cy="15805151"/>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02" y="6140452"/>
            <a:ext cx="16167100" cy="2559049"/>
          </a:xfrm>
        </p:spPr>
        <p:txBody>
          <a:bodyPr anchor="b"/>
          <a:lstStyle>
            <a:lvl1pPr marL="0" indent="0">
              <a:buNone/>
              <a:defRPr sz="9600" b="1"/>
            </a:lvl1pPr>
            <a:lvl2pPr marL="1828435" indent="0">
              <a:buNone/>
              <a:defRPr sz="8000" b="1"/>
            </a:lvl2pPr>
            <a:lvl3pPr marL="3656870" indent="0">
              <a:buNone/>
              <a:defRPr sz="7200" b="1"/>
            </a:lvl3pPr>
            <a:lvl4pPr marL="5485305" indent="0">
              <a:buNone/>
              <a:defRPr sz="6400" b="1"/>
            </a:lvl4pPr>
            <a:lvl5pPr marL="7313736" indent="0">
              <a:buNone/>
              <a:defRPr sz="6400" b="1"/>
            </a:lvl5pPr>
            <a:lvl6pPr marL="9142170" indent="0">
              <a:buNone/>
              <a:defRPr sz="6400" b="1"/>
            </a:lvl6pPr>
            <a:lvl7pPr marL="10970605" indent="0">
              <a:buNone/>
              <a:defRPr sz="6400" b="1"/>
            </a:lvl7pPr>
            <a:lvl8pPr marL="12799040" indent="0">
              <a:buNone/>
              <a:defRPr sz="6400" b="1"/>
            </a:lvl8pPr>
            <a:lvl9pPr marL="14627475"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02" y="8699501"/>
            <a:ext cx="16167100" cy="15805151"/>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FDB528D-AFA3-0B44-9234-467645350AFF}" type="datetimeFigureOut">
              <a:rPr lang="en-US" smtClean="0"/>
              <a:pPr/>
              <a:t>1/1/15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9539AAA-47E8-CE41-9788-7C55F8B1F3BD}" type="slidenum">
              <a:rPr lang="en-US" smtClean="0"/>
              <a:pPr/>
              <a:t>‹#›</a:t>
            </a:fld>
            <a:endParaRPr lang="en-US"/>
          </a:p>
        </p:txBody>
      </p:sp>
    </p:spTree>
    <p:extLst>
      <p:ext uri="{BB962C8B-B14F-4D97-AF65-F5344CB8AC3E}">
        <p14:creationId xmlns:p14="http://schemas.microsoft.com/office/powerpoint/2010/main" val="3295692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0CA5C652-69B7-7648-9404-38D1710E137E}" type="datetimeFigureOut">
              <a:rPr lang="en-US" smtClean="0"/>
              <a:pPr/>
              <a:t>1/1/15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2BA6F5CE-7543-2A43-AEDD-52FF57219E4D}" type="slidenum">
              <a:rPr lang="en-US" smtClean="0"/>
              <a:pPr/>
              <a:t>‹#›</a:t>
            </a:fld>
            <a:endParaRPr lang="en-US"/>
          </a:p>
        </p:txBody>
      </p:sp>
    </p:spTree>
    <p:extLst>
      <p:ext uri="{BB962C8B-B14F-4D97-AF65-F5344CB8AC3E}">
        <p14:creationId xmlns:p14="http://schemas.microsoft.com/office/powerpoint/2010/main" val="3807349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7B8E2C5-6B5B-FE48-A795-686B363C3C59}" type="datetimeFigureOut">
              <a:rPr lang="en-US" smtClean="0"/>
              <a:pPr/>
              <a:t>1/1/15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BBBFB13-1A74-6B43-A731-225BFEFA33E3}" type="slidenum">
              <a:rPr lang="en-US" smtClean="0"/>
              <a:pPr/>
              <a:t>‹#›</a:t>
            </a:fld>
            <a:endParaRPr lang="en-US"/>
          </a:p>
        </p:txBody>
      </p:sp>
    </p:spTree>
    <p:extLst>
      <p:ext uri="{BB962C8B-B14F-4D97-AF65-F5344CB8AC3E}">
        <p14:creationId xmlns:p14="http://schemas.microsoft.com/office/powerpoint/2010/main" val="12398274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8"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05"/>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8" y="5740405"/>
            <a:ext cx="12033252" cy="18764252"/>
          </a:xfrm>
        </p:spPr>
        <p:txBody>
          <a:bodyPr/>
          <a:lstStyle>
            <a:lvl1pPr marL="0" indent="0">
              <a:buNone/>
              <a:defRPr sz="5600"/>
            </a:lvl1pPr>
            <a:lvl2pPr marL="1828435" indent="0">
              <a:buNone/>
              <a:defRPr sz="4800"/>
            </a:lvl2pPr>
            <a:lvl3pPr marL="3656870" indent="0">
              <a:buNone/>
              <a:defRPr sz="4000"/>
            </a:lvl3pPr>
            <a:lvl4pPr marL="5485305" indent="0">
              <a:buNone/>
              <a:defRPr sz="3600"/>
            </a:lvl4pPr>
            <a:lvl5pPr marL="7313736" indent="0">
              <a:buNone/>
              <a:defRPr sz="3600"/>
            </a:lvl5pPr>
            <a:lvl6pPr marL="9142170" indent="0">
              <a:buNone/>
              <a:defRPr sz="3600"/>
            </a:lvl6pPr>
            <a:lvl7pPr marL="10970605" indent="0">
              <a:buNone/>
              <a:defRPr sz="3600"/>
            </a:lvl7pPr>
            <a:lvl8pPr marL="12799040" indent="0">
              <a:buNone/>
              <a:defRPr sz="3600"/>
            </a:lvl8pPr>
            <a:lvl9pPr marL="14627475" indent="0">
              <a:buNone/>
              <a:defRPr sz="36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424331E-DF5D-6C47-87EF-2BAD2C05B8C4}" type="datetimeFigureOut">
              <a:rPr lang="en-US" smtClean="0"/>
              <a:pPr/>
              <a:t>1/1/15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A358D88-D4A9-5A4F-9455-3FD81BD25A4B}" type="slidenum">
              <a:rPr lang="en-US" smtClean="0"/>
              <a:pPr/>
              <a:t>‹#›</a:t>
            </a:fld>
            <a:endParaRPr lang="en-US"/>
          </a:p>
        </p:txBody>
      </p:sp>
    </p:spTree>
    <p:extLst>
      <p:ext uri="{BB962C8B-B14F-4D97-AF65-F5344CB8AC3E}">
        <p14:creationId xmlns:p14="http://schemas.microsoft.com/office/powerpoint/2010/main" val="35899626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rtlCol="0">
            <a:normAutofit/>
          </a:bodyPr>
          <a:lstStyle>
            <a:lvl1pPr marL="0" indent="0">
              <a:buNone/>
              <a:defRPr sz="12800"/>
            </a:lvl1pPr>
            <a:lvl2pPr marL="1828435" indent="0">
              <a:buNone/>
              <a:defRPr sz="11200"/>
            </a:lvl2pPr>
            <a:lvl3pPr marL="3656870" indent="0">
              <a:buNone/>
              <a:defRPr sz="9600"/>
            </a:lvl3pPr>
            <a:lvl4pPr marL="5485305" indent="0">
              <a:buNone/>
              <a:defRPr sz="8000"/>
            </a:lvl4pPr>
            <a:lvl5pPr marL="7313736" indent="0">
              <a:buNone/>
              <a:defRPr sz="8000"/>
            </a:lvl5pPr>
            <a:lvl6pPr marL="9142170" indent="0">
              <a:buNone/>
              <a:defRPr sz="8000"/>
            </a:lvl6pPr>
            <a:lvl7pPr marL="10970605" indent="0">
              <a:buNone/>
              <a:defRPr sz="8000"/>
            </a:lvl7pPr>
            <a:lvl8pPr marL="12799040" indent="0">
              <a:buNone/>
              <a:defRPr sz="8000"/>
            </a:lvl8pPr>
            <a:lvl9pPr marL="14627475" indent="0">
              <a:buNone/>
              <a:defRPr sz="8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7169152" y="21469351"/>
            <a:ext cx="21945600" cy="3219449"/>
          </a:xfrm>
        </p:spPr>
        <p:txBody>
          <a:bodyPr/>
          <a:lstStyle>
            <a:lvl1pPr marL="0" indent="0">
              <a:buNone/>
              <a:defRPr sz="5600"/>
            </a:lvl1pPr>
            <a:lvl2pPr marL="1828435" indent="0">
              <a:buNone/>
              <a:defRPr sz="4800"/>
            </a:lvl2pPr>
            <a:lvl3pPr marL="3656870" indent="0">
              <a:buNone/>
              <a:defRPr sz="4000"/>
            </a:lvl3pPr>
            <a:lvl4pPr marL="5485305" indent="0">
              <a:buNone/>
              <a:defRPr sz="3600"/>
            </a:lvl4pPr>
            <a:lvl5pPr marL="7313736" indent="0">
              <a:buNone/>
              <a:defRPr sz="3600"/>
            </a:lvl5pPr>
            <a:lvl6pPr marL="9142170" indent="0">
              <a:buNone/>
              <a:defRPr sz="3600"/>
            </a:lvl6pPr>
            <a:lvl7pPr marL="10970605" indent="0">
              <a:buNone/>
              <a:defRPr sz="3600"/>
            </a:lvl7pPr>
            <a:lvl8pPr marL="12799040" indent="0">
              <a:buNone/>
              <a:defRPr sz="3600"/>
            </a:lvl8pPr>
            <a:lvl9pPr marL="14627475" indent="0">
              <a:buNone/>
              <a:defRPr sz="36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329B7A4-2805-9946-82C3-0B1F40D674E6}" type="datetimeFigureOut">
              <a:rPr lang="en-US" smtClean="0"/>
              <a:pPr/>
              <a:t>1/1/15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3D28F6F-A429-384B-AF27-637C629CBECD}" type="slidenum">
              <a:rPr lang="en-US" smtClean="0"/>
              <a:pPr/>
              <a:t>‹#›</a:t>
            </a:fld>
            <a:endParaRPr lang="en-US"/>
          </a:p>
        </p:txBody>
      </p:sp>
    </p:spTree>
    <p:extLst>
      <p:ext uri="{BB962C8B-B14F-4D97-AF65-F5344CB8AC3E}">
        <p14:creationId xmlns:p14="http://schemas.microsoft.com/office/powerpoint/2010/main" val="35339656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8754C21-20C3-5341-82BE-DA96480917CE}" type="datetimeFigureOut">
              <a:rPr lang="en-US" smtClean="0"/>
              <a:pPr/>
              <a:t>1/1/15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918B93B-9B9C-7C45-A06E-356F9D339EDF}" type="slidenum">
              <a:rPr lang="en-US" smtClean="0"/>
              <a:pPr/>
              <a:t>‹#›</a:t>
            </a:fld>
            <a:endParaRPr lang="en-US"/>
          </a:p>
        </p:txBody>
      </p:sp>
    </p:spTree>
    <p:extLst>
      <p:ext uri="{BB962C8B-B14F-4D97-AF65-F5344CB8AC3E}">
        <p14:creationId xmlns:p14="http://schemas.microsoft.com/office/powerpoint/2010/main" val="33407824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7600" y="1098559"/>
            <a:ext cx="8229600" cy="23406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1098559"/>
            <a:ext cx="24079200" cy="23406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E05C553-D367-E74A-9353-F836560E7D9D}" type="datetimeFigureOut">
              <a:rPr lang="en-US" smtClean="0"/>
              <a:pPr/>
              <a:t>1/1/15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28966D3-2978-DA4D-A18B-E200F8BF4B53}" type="slidenum">
              <a:rPr lang="en-US" smtClean="0"/>
              <a:pPr/>
              <a:t>‹#›</a:t>
            </a:fld>
            <a:endParaRPr lang="en-US"/>
          </a:p>
        </p:txBody>
      </p:sp>
    </p:spTree>
    <p:extLst>
      <p:ext uri="{BB962C8B-B14F-4D97-AF65-F5344CB8AC3E}">
        <p14:creationId xmlns:p14="http://schemas.microsoft.com/office/powerpoint/2010/main" val="1896959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521703"/>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lvl1pPr>
            <a:lvl2pPr marL="1827851" indent="0" algn="ctr">
              <a:buNone/>
              <a:defRPr/>
            </a:lvl2pPr>
            <a:lvl3pPr marL="3655702" indent="0" algn="ctr">
              <a:buNone/>
              <a:defRPr/>
            </a:lvl3pPr>
            <a:lvl4pPr marL="5483552" indent="0" algn="ctr">
              <a:buNone/>
              <a:defRPr/>
            </a:lvl4pPr>
            <a:lvl5pPr marL="7311396" indent="0" algn="ctr">
              <a:buNone/>
              <a:defRPr/>
            </a:lvl5pPr>
            <a:lvl6pPr marL="9139243" indent="0" algn="ctr">
              <a:buNone/>
              <a:defRPr/>
            </a:lvl6pPr>
            <a:lvl7pPr marL="10967093" indent="0" algn="ctr">
              <a:buNone/>
              <a:defRPr/>
            </a:lvl7pPr>
            <a:lvl8pPr marL="12794944" indent="0" algn="ctr">
              <a:buNone/>
              <a:defRPr/>
            </a:lvl8pPr>
            <a:lvl9pPr marL="1462279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764C06E1-4B56-CA45-A5FA-A67AA3AE6288}" type="datetimeFigureOut">
              <a:rPr lang="en-US" smtClean="0"/>
              <a:pPr/>
              <a:t>1/1/15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9815E1A-AAB4-9947-8FB8-9D3AB6CB3E5D}" type="slidenum">
              <a:rPr lang="en-US" smtClean="0"/>
              <a:pPr/>
              <a:t>‹#›</a:t>
            </a:fld>
            <a:endParaRPr lang="en-US"/>
          </a:p>
        </p:txBody>
      </p:sp>
    </p:spTree>
    <p:extLst>
      <p:ext uri="{BB962C8B-B14F-4D97-AF65-F5344CB8AC3E}">
        <p14:creationId xmlns:p14="http://schemas.microsoft.com/office/powerpoint/2010/main" val="42552865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9A555612-5398-244D-9D00-537D0D38EC86}" type="datetimeFigureOut">
              <a:rPr lang="en-US" smtClean="0"/>
              <a:pPr/>
              <a:t>1/1/15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D4D0855-E57E-EE46-A679-40AD35A4DF52}" type="slidenum">
              <a:rPr lang="en-US" smtClean="0"/>
              <a:pPr/>
              <a:t>‹#›</a:t>
            </a:fld>
            <a:endParaRPr lang="en-US"/>
          </a:p>
        </p:txBody>
      </p:sp>
    </p:spTree>
    <p:extLst>
      <p:ext uri="{BB962C8B-B14F-4D97-AF65-F5344CB8AC3E}">
        <p14:creationId xmlns:p14="http://schemas.microsoft.com/office/powerpoint/2010/main" val="25062064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03"/>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7"/>
            <a:ext cx="31089600" cy="6000749"/>
          </a:xfrm>
        </p:spPr>
        <p:txBody>
          <a:bodyPr anchor="b"/>
          <a:lstStyle>
            <a:lvl1pPr marL="0" indent="0">
              <a:buNone/>
              <a:defRPr sz="8000"/>
            </a:lvl1pPr>
            <a:lvl2pPr marL="1827851" indent="0">
              <a:buNone/>
              <a:defRPr sz="7200"/>
            </a:lvl2pPr>
            <a:lvl3pPr marL="3655702" indent="0">
              <a:buNone/>
              <a:defRPr sz="6400"/>
            </a:lvl3pPr>
            <a:lvl4pPr marL="5483552" indent="0">
              <a:buNone/>
              <a:defRPr sz="5600"/>
            </a:lvl4pPr>
            <a:lvl5pPr marL="7311396" indent="0">
              <a:buNone/>
              <a:defRPr sz="5600"/>
            </a:lvl5pPr>
            <a:lvl6pPr marL="9139243" indent="0">
              <a:buNone/>
              <a:defRPr sz="5600"/>
            </a:lvl6pPr>
            <a:lvl7pPr marL="10967093" indent="0">
              <a:buNone/>
              <a:defRPr sz="5600"/>
            </a:lvl7pPr>
            <a:lvl8pPr marL="12794944" indent="0">
              <a:buNone/>
              <a:defRPr sz="5600"/>
            </a:lvl8pPr>
            <a:lvl9pPr marL="14622795" indent="0">
              <a:buNone/>
              <a:defRPr sz="5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E8053D5A-CE26-8948-910D-2D68383A33C1}" type="datetimeFigureOut">
              <a:rPr lang="en-US" smtClean="0"/>
              <a:pPr/>
              <a:t>1/1/15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429AA00-A286-8C4D-8150-E9B84BB0F818}" type="slidenum">
              <a:rPr lang="en-US" smtClean="0"/>
              <a:pPr/>
              <a:t>‹#›</a:t>
            </a:fld>
            <a:endParaRPr lang="en-US"/>
          </a:p>
        </p:txBody>
      </p:sp>
    </p:spTree>
    <p:extLst>
      <p:ext uri="{BB962C8B-B14F-4D97-AF65-F5344CB8AC3E}">
        <p14:creationId xmlns:p14="http://schemas.microsoft.com/office/powerpoint/2010/main" val="3232231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03"/>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7"/>
            <a:ext cx="31089600" cy="6000749"/>
          </a:xfrm>
        </p:spPr>
        <p:txBody>
          <a:bodyPr anchor="b"/>
          <a:lstStyle>
            <a:lvl1pPr marL="0" indent="0">
              <a:buNone/>
              <a:defRPr sz="8000"/>
            </a:lvl1pPr>
            <a:lvl2pPr marL="1828143" indent="0">
              <a:buNone/>
              <a:defRPr sz="7200"/>
            </a:lvl2pPr>
            <a:lvl3pPr marL="3656285" indent="0">
              <a:buNone/>
              <a:defRPr sz="6400"/>
            </a:lvl3pPr>
            <a:lvl4pPr marL="5484429" indent="0">
              <a:buNone/>
              <a:defRPr sz="5600"/>
            </a:lvl4pPr>
            <a:lvl5pPr marL="7312567" indent="0">
              <a:buNone/>
              <a:defRPr sz="5600"/>
            </a:lvl5pPr>
            <a:lvl6pPr marL="9140706" indent="0">
              <a:buNone/>
              <a:defRPr sz="5600"/>
            </a:lvl6pPr>
            <a:lvl7pPr marL="10968850" indent="0">
              <a:buNone/>
              <a:defRPr sz="5600"/>
            </a:lvl7pPr>
            <a:lvl8pPr marL="12796992" indent="0">
              <a:buNone/>
              <a:defRPr sz="5600"/>
            </a:lvl8pPr>
            <a:lvl9pPr marL="14625135" indent="0">
              <a:buNone/>
              <a:defRPr sz="5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E8053D5A-CE26-8948-910D-2D68383A33C1}" type="datetimeFigureOut">
              <a:rPr lang="en-US" smtClean="0"/>
              <a:pPr/>
              <a:t>1/1/15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429AA00-A286-8C4D-8150-E9B84BB0F818}" type="slidenum">
              <a:rPr lang="en-US" smtClean="0"/>
              <a:pPr/>
              <a:t>‹#›</a:t>
            </a:fld>
            <a:endParaRPr lang="en-US"/>
          </a:p>
        </p:txBody>
      </p:sp>
    </p:spTree>
    <p:extLst>
      <p:ext uri="{BB962C8B-B14F-4D97-AF65-F5344CB8AC3E}">
        <p14:creationId xmlns:p14="http://schemas.microsoft.com/office/powerpoint/2010/main" val="32322318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00" y="7924800"/>
            <a:ext cx="15240000" cy="164592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92800" y="7924800"/>
            <a:ext cx="15240000" cy="164592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85FF399E-821B-6141-A606-91CAF8C321D7}" type="datetimeFigureOut">
              <a:rPr lang="en-US" smtClean="0"/>
              <a:pPr/>
              <a:t>1/1/15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D49656-EEB5-4C4F-ACA4-2ACB4C0C869B}" type="slidenum">
              <a:rPr lang="en-US" smtClean="0"/>
              <a:pPr/>
              <a:t>‹#›</a:t>
            </a:fld>
            <a:endParaRPr lang="en-US"/>
          </a:p>
        </p:txBody>
      </p:sp>
    </p:spTree>
    <p:extLst>
      <p:ext uri="{BB962C8B-B14F-4D97-AF65-F5344CB8AC3E}">
        <p14:creationId xmlns:p14="http://schemas.microsoft.com/office/powerpoint/2010/main" val="38109600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1"/>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2" y="6140452"/>
            <a:ext cx="16160752" cy="2559049"/>
          </a:xfrm>
        </p:spPr>
        <p:txBody>
          <a:bodyPr anchor="b"/>
          <a:lstStyle>
            <a:lvl1pPr marL="0" indent="0">
              <a:buNone/>
              <a:defRPr sz="9600" b="1"/>
            </a:lvl1pPr>
            <a:lvl2pPr marL="1827851" indent="0">
              <a:buNone/>
              <a:defRPr sz="8000" b="1"/>
            </a:lvl2pPr>
            <a:lvl3pPr marL="3655702" indent="0">
              <a:buNone/>
              <a:defRPr sz="7200" b="1"/>
            </a:lvl3pPr>
            <a:lvl4pPr marL="5483552" indent="0">
              <a:buNone/>
              <a:defRPr sz="6400" b="1"/>
            </a:lvl4pPr>
            <a:lvl5pPr marL="7311396" indent="0">
              <a:buNone/>
              <a:defRPr sz="6400" b="1"/>
            </a:lvl5pPr>
            <a:lvl6pPr marL="9139243" indent="0">
              <a:buNone/>
              <a:defRPr sz="6400" b="1"/>
            </a:lvl6pPr>
            <a:lvl7pPr marL="10967093" indent="0">
              <a:buNone/>
              <a:defRPr sz="6400" b="1"/>
            </a:lvl7pPr>
            <a:lvl8pPr marL="12794944" indent="0">
              <a:buNone/>
              <a:defRPr sz="6400" b="1"/>
            </a:lvl8pPr>
            <a:lvl9pPr marL="14622795"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2" y="8699501"/>
            <a:ext cx="16160752" cy="15805151"/>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02" y="6140452"/>
            <a:ext cx="16167100" cy="2559049"/>
          </a:xfrm>
        </p:spPr>
        <p:txBody>
          <a:bodyPr anchor="b"/>
          <a:lstStyle>
            <a:lvl1pPr marL="0" indent="0">
              <a:buNone/>
              <a:defRPr sz="9600" b="1"/>
            </a:lvl1pPr>
            <a:lvl2pPr marL="1827851" indent="0">
              <a:buNone/>
              <a:defRPr sz="8000" b="1"/>
            </a:lvl2pPr>
            <a:lvl3pPr marL="3655702" indent="0">
              <a:buNone/>
              <a:defRPr sz="7200" b="1"/>
            </a:lvl3pPr>
            <a:lvl4pPr marL="5483552" indent="0">
              <a:buNone/>
              <a:defRPr sz="6400" b="1"/>
            </a:lvl4pPr>
            <a:lvl5pPr marL="7311396" indent="0">
              <a:buNone/>
              <a:defRPr sz="6400" b="1"/>
            </a:lvl5pPr>
            <a:lvl6pPr marL="9139243" indent="0">
              <a:buNone/>
              <a:defRPr sz="6400" b="1"/>
            </a:lvl6pPr>
            <a:lvl7pPr marL="10967093" indent="0">
              <a:buNone/>
              <a:defRPr sz="6400" b="1"/>
            </a:lvl7pPr>
            <a:lvl8pPr marL="12794944" indent="0">
              <a:buNone/>
              <a:defRPr sz="6400" b="1"/>
            </a:lvl8pPr>
            <a:lvl9pPr marL="14622795"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02" y="8699501"/>
            <a:ext cx="16167100" cy="15805151"/>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1FDB528D-AFA3-0B44-9234-467645350AFF}" type="datetimeFigureOut">
              <a:rPr lang="en-US" smtClean="0"/>
              <a:pPr/>
              <a:t>1/1/15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49539AAA-47E8-CE41-9788-7C55F8B1F3BD}" type="slidenum">
              <a:rPr lang="en-US" smtClean="0"/>
              <a:pPr/>
              <a:t>‹#›</a:t>
            </a:fld>
            <a:endParaRPr lang="en-US"/>
          </a:p>
        </p:txBody>
      </p:sp>
    </p:spTree>
    <p:extLst>
      <p:ext uri="{BB962C8B-B14F-4D97-AF65-F5344CB8AC3E}">
        <p14:creationId xmlns:p14="http://schemas.microsoft.com/office/powerpoint/2010/main" val="27040584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0CA5C652-69B7-7648-9404-38D1710E137E}" type="datetimeFigureOut">
              <a:rPr lang="en-US" smtClean="0"/>
              <a:pPr/>
              <a:t>1/1/15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BA6F5CE-7543-2A43-AEDD-52FF57219E4D}" type="slidenum">
              <a:rPr lang="en-US" smtClean="0"/>
              <a:pPr/>
              <a:t>‹#›</a:t>
            </a:fld>
            <a:endParaRPr lang="en-US"/>
          </a:p>
        </p:txBody>
      </p:sp>
    </p:spTree>
    <p:extLst>
      <p:ext uri="{BB962C8B-B14F-4D97-AF65-F5344CB8AC3E}">
        <p14:creationId xmlns:p14="http://schemas.microsoft.com/office/powerpoint/2010/main" val="30873321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7B8E2C5-6B5B-FE48-A795-686B363C3C59}" type="datetimeFigureOut">
              <a:rPr lang="en-US" smtClean="0"/>
              <a:pPr/>
              <a:t>1/1/15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BBBFB13-1A74-6B43-A731-225BFEFA33E3}" type="slidenum">
              <a:rPr lang="en-US" smtClean="0"/>
              <a:pPr/>
              <a:t>‹#›</a:t>
            </a:fld>
            <a:endParaRPr lang="en-US"/>
          </a:p>
        </p:txBody>
      </p:sp>
    </p:spTree>
    <p:extLst>
      <p:ext uri="{BB962C8B-B14F-4D97-AF65-F5344CB8AC3E}">
        <p14:creationId xmlns:p14="http://schemas.microsoft.com/office/powerpoint/2010/main" val="10781512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8"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05"/>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8" y="5740405"/>
            <a:ext cx="12033252" cy="18764252"/>
          </a:xfrm>
        </p:spPr>
        <p:txBody>
          <a:bodyPr/>
          <a:lstStyle>
            <a:lvl1pPr marL="0" indent="0">
              <a:buNone/>
              <a:defRPr sz="5600"/>
            </a:lvl1pPr>
            <a:lvl2pPr marL="1827851" indent="0">
              <a:buNone/>
              <a:defRPr sz="4800"/>
            </a:lvl2pPr>
            <a:lvl3pPr marL="3655702" indent="0">
              <a:buNone/>
              <a:defRPr sz="4000"/>
            </a:lvl3pPr>
            <a:lvl4pPr marL="5483552" indent="0">
              <a:buNone/>
              <a:defRPr sz="3600"/>
            </a:lvl4pPr>
            <a:lvl5pPr marL="7311396" indent="0">
              <a:buNone/>
              <a:defRPr sz="3600"/>
            </a:lvl5pPr>
            <a:lvl6pPr marL="9139243" indent="0">
              <a:buNone/>
              <a:defRPr sz="3600"/>
            </a:lvl6pPr>
            <a:lvl7pPr marL="10967093" indent="0">
              <a:buNone/>
              <a:defRPr sz="3600"/>
            </a:lvl7pPr>
            <a:lvl8pPr marL="12794944" indent="0">
              <a:buNone/>
              <a:defRPr sz="3600"/>
            </a:lvl8pPr>
            <a:lvl9pPr marL="14622795" indent="0">
              <a:buNone/>
              <a:defRPr sz="36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424331E-DF5D-6C47-87EF-2BAD2C05B8C4}" type="datetimeFigureOut">
              <a:rPr lang="en-US" smtClean="0"/>
              <a:pPr/>
              <a:t>1/1/15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A358D88-D4A9-5A4F-9455-3FD81BD25A4B}" type="slidenum">
              <a:rPr lang="en-US" smtClean="0"/>
              <a:pPr/>
              <a:t>‹#›</a:t>
            </a:fld>
            <a:endParaRPr lang="en-US"/>
          </a:p>
        </p:txBody>
      </p:sp>
    </p:spTree>
    <p:extLst>
      <p:ext uri="{BB962C8B-B14F-4D97-AF65-F5344CB8AC3E}">
        <p14:creationId xmlns:p14="http://schemas.microsoft.com/office/powerpoint/2010/main" val="9201561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7851" indent="0">
              <a:buNone/>
              <a:defRPr sz="11200"/>
            </a:lvl2pPr>
            <a:lvl3pPr marL="3655702" indent="0">
              <a:buNone/>
              <a:defRPr sz="9600"/>
            </a:lvl3pPr>
            <a:lvl4pPr marL="5483552" indent="0">
              <a:buNone/>
              <a:defRPr sz="8000"/>
            </a:lvl4pPr>
            <a:lvl5pPr marL="7311396" indent="0">
              <a:buNone/>
              <a:defRPr sz="8000"/>
            </a:lvl5pPr>
            <a:lvl6pPr marL="9139243" indent="0">
              <a:buNone/>
              <a:defRPr sz="8000"/>
            </a:lvl6pPr>
            <a:lvl7pPr marL="10967093" indent="0">
              <a:buNone/>
              <a:defRPr sz="8000"/>
            </a:lvl7pPr>
            <a:lvl8pPr marL="12794944" indent="0">
              <a:buNone/>
              <a:defRPr sz="8000"/>
            </a:lvl8pPr>
            <a:lvl9pPr marL="14622795" indent="0">
              <a:buNone/>
              <a:defRPr sz="8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7169152" y="21469351"/>
            <a:ext cx="21945600" cy="3219449"/>
          </a:xfrm>
        </p:spPr>
        <p:txBody>
          <a:bodyPr/>
          <a:lstStyle>
            <a:lvl1pPr marL="0" indent="0">
              <a:buNone/>
              <a:defRPr sz="5600"/>
            </a:lvl1pPr>
            <a:lvl2pPr marL="1827851" indent="0">
              <a:buNone/>
              <a:defRPr sz="4800"/>
            </a:lvl2pPr>
            <a:lvl3pPr marL="3655702" indent="0">
              <a:buNone/>
              <a:defRPr sz="4000"/>
            </a:lvl3pPr>
            <a:lvl4pPr marL="5483552" indent="0">
              <a:buNone/>
              <a:defRPr sz="3600"/>
            </a:lvl4pPr>
            <a:lvl5pPr marL="7311396" indent="0">
              <a:buNone/>
              <a:defRPr sz="3600"/>
            </a:lvl5pPr>
            <a:lvl6pPr marL="9139243" indent="0">
              <a:buNone/>
              <a:defRPr sz="3600"/>
            </a:lvl6pPr>
            <a:lvl7pPr marL="10967093" indent="0">
              <a:buNone/>
              <a:defRPr sz="3600"/>
            </a:lvl7pPr>
            <a:lvl8pPr marL="12794944" indent="0">
              <a:buNone/>
              <a:defRPr sz="3600"/>
            </a:lvl8pPr>
            <a:lvl9pPr marL="14622795" indent="0">
              <a:buNone/>
              <a:defRPr sz="36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329B7A4-2805-9946-82C3-0B1F40D674E6}" type="datetimeFigureOut">
              <a:rPr lang="en-US" smtClean="0"/>
              <a:pPr/>
              <a:t>1/1/15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3D28F6F-A429-384B-AF27-637C629CBECD}" type="slidenum">
              <a:rPr lang="en-US" smtClean="0"/>
              <a:pPr/>
              <a:t>‹#›</a:t>
            </a:fld>
            <a:endParaRPr lang="en-US"/>
          </a:p>
        </p:txBody>
      </p:sp>
    </p:spTree>
    <p:extLst>
      <p:ext uri="{BB962C8B-B14F-4D97-AF65-F5344CB8AC3E}">
        <p14:creationId xmlns:p14="http://schemas.microsoft.com/office/powerpoint/2010/main" val="514283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98754C21-20C3-5341-82BE-DA96480917CE}" type="datetimeFigureOut">
              <a:rPr lang="en-US" smtClean="0"/>
              <a:pPr/>
              <a:t>1/1/15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918B93B-9B9C-7C45-A06E-356F9D339EDF}" type="slidenum">
              <a:rPr lang="en-US" smtClean="0"/>
              <a:pPr/>
              <a:t>‹#›</a:t>
            </a:fld>
            <a:endParaRPr lang="en-US"/>
          </a:p>
        </p:txBody>
      </p:sp>
    </p:spTree>
    <p:extLst>
      <p:ext uri="{BB962C8B-B14F-4D97-AF65-F5344CB8AC3E}">
        <p14:creationId xmlns:p14="http://schemas.microsoft.com/office/powerpoint/2010/main" val="10527513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060400" y="2438400"/>
            <a:ext cx="7772400" cy="21945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3200" y="2438400"/>
            <a:ext cx="22707600" cy="21945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E05C553-D367-E74A-9353-F836560E7D9D}" type="datetimeFigureOut">
              <a:rPr lang="en-US" smtClean="0"/>
              <a:pPr/>
              <a:t>1/1/15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28966D3-2978-DA4D-A18B-E200F8BF4B53}" type="slidenum">
              <a:rPr lang="en-US" smtClean="0"/>
              <a:pPr/>
              <a:t>‹#›</a:t>
            </a:fld>
            <a:endParaRPr lang="en-US"/>
          </a:p>
        </p:txBody>
      </p:sp>
    </p:spTree>
    <p:extLst>
      <p:ext uri="{BB962C8B-B14F-4D97-AF65-F5344CB8AC3E}">
        <p14:creationId xmlns:p14="http://schemas.microsoft.com/office/powerpoint/2010/main" val="30897936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43200" y="2438400"/>
            <a:ext cx="31089600" cy="457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743200" y="7924800"/>
            <a:ext cx="31089600" cy="16459200"/>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fld id="{1EA32FAE-9CF5-9B48-AA1A-54B7BB284F3E}" type="datetimeFigureOut">
              <a:rPr lang="en-US" smtClean="0"/>
              <a:pPr/>
              <a:t>1/1/15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12965B0-B60E-134E-9918-55CB20740FBC}" type="slidenum">
              <a:rPr lang="en-US" smtClean="0"/>
              <a:pPr/>
              <a:t>‹#›</a:t>
            </a:fld>
            <a:endParaRPr lang="en-US"/>
          </a:p>
        </p:txBody>
      </p:sp>
    </p:spTree>
    <p:extLst>
      <p:ext uri="{BB962C8B-B14F-4D97-AF65-F5344CB8AC3E}">
        <p14:creationId xmlns:p14="http://schemas.microsoft.com/office/powerpoint/2010/main" val="29931689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743200" y="2438400"/>
            <a:ext cx="31089600" cy="2194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fld id="{1EA32FAE-9CF5-9B48-AA1A-54B7BB284F3E}" type="datetimeFigureOut">
              <a:rPr lang="en-US" smtClean="0"/>
              <a:pPr/>
              <a:t>1/1/15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12965B0-B60E-134E-9918-55CB20740FBC}" type="slidenum">
              <a:rPr lang="en-US" smtClean="0"/>
              <a:pPr/>
              <a:t>‹#›</a:t>
            </a:fld>
            <a:endParaRPr lang="en-US"/>
          </a:p>
        </p:txBody>
      </p:sp>
    </p:spTree>
    <p:extLst>
      <p:ext uri="{BB962C8B-B14F-4D97-AF65-F5344CB8AC3E}">
        <p14:creationId xmlns:p14="http://schemas.microsoft.com/office/powerpoint/2010/main" val="48035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00" y="7924800"/>
            <a:ext cx="15240000" cy="164592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92800" y="7924800"/>
            <a:ext cx="15240000" cy="164592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85FF399E-821B-6141-A606-91CAF8C321D7}" type="datetimeFigureOut">
              <a:rPr lang="en-US" smtClean="0"/>
              <a:pPr/>
              <a:t>1/1/15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D49656-EEB5-4C4F-ACA4-2ACB4C0C869B}" type="slidenum">
              <a:rPr lang="en-US" smtClean="0"/>
              <a:pPr/>
              <a:t>‹#›</a:t>
            </a:fld>
            <a:endParaRPr lang="en-US"/>
          </a:p>
        </p:txBody>
      </p:sp>
    </p:spTree>
    <p:extLst>
      <p:ext uri="{BB962C8B-B14F-4D97-AF65-F5344CB8AC3E}">
        <p14:creationId xmlns:p14="http://schemas.microsoft.com/office/powerpoint/2010/main" val="38109600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438400"/>
            <a:ext cx="31089600" cy="457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743200" y="7924800"/>
            <a:ext cx="15240000" cy="1645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8592800" y="7924800"/>
            <a:ext cx="15240000" cy="792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8592800" y="16459200"/>
            <a:ext cx="15240000" cy="792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2743200" y="24993600"/>
            <a:ext cx="7620000" cy="1828800"/>
          </a:xfrm>
        </p:spPr>
        <p:txBody>
          <a:bodyPr/>
          <a:lstStyle>
            <a:lvl1pPr>
              <a:defRPr/>
            </a:lvl1pPr>
          </a:lstStyle>
          <a:p>
            <a:fld id="{1EA32FAE-9CF5-9B48-AA1A-54B7BB284F3E}" type="datetimeFigureOut">
              <a:rPr lang="en-US" smtClean="0"/>
              <a:pPr/>
              <a:t>1/1/15</a:t>
            </a:fld>
            <a:endParaRPr lang="en-US"/>
          </a:p>
        </p:txBody>
      </p:sp>
      <p:sp>
        <p:nvSpPr>
          <p:cNvPr id="7" name="Footer Placeholder 6"/>
          <p:cNvSpPr>
            <a:spLocks noGrp="1"/>
          </p:cNvSpPr>
          <p:nvPr>
            <p:ph type="ftr" sz="quarter" idx="11"/>
          </p:nvPr>
        </p:nvSpPr>
        <p:spPr>
          <a:xfrm>
            <a:off x="12496800" y="24993600"/>
            <a:ext cx="11582400" cy="18288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26212800" y="24993600"/>
            <a:ext cx="7620000" cy="1828800"/>
          </a:xfrm>
        </p:spPr>
        <p:txBody>
          <a:bodyPr/>
          <a:lstStyle>
            <a:lvl1pPr>
              <a:defRPr/>
            </a:lvl1pPr>
          </a:lstStyle>
          <a:p>
            <a:fld id="{812965B0-B60E-134E-9918-55CB20740FBC}" type="slidenum">
              <a:rPr lang="en-US" smtClean="0"/>
              <a:pPr/>
              <a:t>‹#›</a:t>
            </a:fld>
            <a:endParaRPr lang="en-US"/>
          </a:p>
        </p:txBody>
      </p:sp>
    </p:spTree>
    <p:extLst>
      <p:ext uri="{BB962C8B-B14F-4D97-AF65-F5344CB8AC3E}">
        <p14:creationId xmlns:p14="http://schemas.microsoft.com/office/powerpoint/2010/main" val="35095125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743200" y="2438400"/>
            <a:ext cx="31089600" cy="457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743200" y="7924800"/>
            <a:ext cx="15240000" cy="792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2743200" y="16459200"/>
            <a:ext cx="15240000" cy="792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18592800" y="7924800"/>
            <a:ext cx="15240000" cy="1645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2743200" y="24993600"/>
            <a:ext cx="7620000" cy="1828800"/>
          </a:xfrm>
        </p:spPr>
        <p:txBody>
          <a:bodyPr/>
          <a:lstStyle>
            <a:lvl1pPr>
              <a:defRPr/>
            </a:lvl1pPr>
          </a:lstStyle>
          <a:p>
            <a:fld id="{1EA32FAE-9CF5-9B48-AA1A-54B7BB284F3E}" type="datetimeFigureOut">
              <a:rPr lang="en-US" smtClean="0"/>
              <a:pPr/>
              <a:t>1/1/15</a:t>
            </a:fld>
            <a:endParaRPr lang="en-US"/>
          </a:p>
        </p:txBody>
      </p:sp>
      <p:sp>
        <p:nvSpPr>
          <p:cNvPr id="7" name="Footer Placeholder 6"/>
          <p:cNvSpPr>
            <a:spLocks noGrp="1"/>
          </p:cNvSpPr>
          <p:nvPr>
            <p:ph type="ftr" sz="quarter" idx="11"/>
          </p:nvPr>
        </p:nvSpPr>
        <p:spPr>
          <a:xfrm>
            <a:off x="12496800" y="24993600"/>
            <a:ext cx="11582400" cy="18288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26212800" y="24993600"/>
            <a:ext cx="7620000" cy="1828800"/>
          </a:xfrm>
        </p:spPr>
        <p:txBody>
          <a:bodyPr/>
          <a:lstStyle>
            <a:lvl1pPr>
              <a:defRPr/>
            </a:lvl1pPr>
          </a:lstStyle>
          <a:p>
            <a:fld id="{812965B0-B60E-134E-9918-55CB20740FBC}" type="slidenum">
              <a:rPr lang="en-US" smtClean="0"/>
              <a:pPr/>
              <a:t>‹#›</a:t>
            </a:fld>
            <a:endParaRPr lang="en-US"/>
          </a:p>
        </p:txBody>
      </p:sp>
    </p:spTree>
    <p:extLst>
      <p:ext uri="{BB962C8B-B14F-4D97-AF65-F5344CB8AC3E}">
        <p14:creationId xmlns:p14="http://schemas.microsoft.com/office/powerpoint/2010/main" val="13853422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521703"/>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727" indent="0" algn="ctr">
              <a:buNone/>
              <a:defRPr>
                <a:solidFill>
                  <a:schemeClr val="tx1">
                    <a:tint val="75000"/>
                  </a:schemeClr>
                </a:solidFill>
              </a:defRPr>
            </a:lvl2pPr>
            <a:lvl3pPr marL="3657454" indent="0" algn="ctr">
              <a:buNone/>
              <a:defRPr>
                <a:solidFill>
                  <a:schemeClr val="tx1">
                    <a:tint val="75000"/>
                  </a:schemeClr>
                </a:solidFill>
              </a:defRPr>
            </a:lvl3pPr>
            <a:lvl4pPr marL="5486181" indent="0" algn="ctr">
              <a:buNone/>
              <a:defRPr>
                <a:solidFill>
                  <a:schemeClr val="tx1">
                    <a:tint val="75000"/>
                  </a:schemeClr>
                </a:solidFill>
              </a:defRPr>
            </a:lvl4pPr>
            <a:lvl5pPr marL="7314907" indent="0" algn="ctr">
              <a:buNone/>
              <a:defRPr>
                <a:solidFill>
                  <a:schemeClr val="tx1">
                    <a:tint val="75000"/>
                  </a:schemeClr>
                </a:solidFill>
              </a:defRPr>
            </a:lvl5pPr>
            <a:lvl6pPr marL="9143634" indent="0" algn="ctr">
              <a:buNone/>
              <a:defRPr>
                <a:solidFill>
                  <a:schemeClr val="tx1">
                    <a:tint val="75000"/>
                  </a:schemeClr>
                </a:solidFill>
              </a:defRPr>
            </a:lvl6pPr>
            <a:lvl7pPr marL="10972361" indent="0" algn="ctr">
              <a:buNone/>
              <a:defRPr>
                <a:solidFill>
                  <a:schemeClr val="tx1">
                    <a:tint val="75000"/>
                  </a:schemeClr>
                </a:solidFill>
              </a:defRPr>
            </a:lvl7pPr>
            <a:lvl8pPr marL="12801088" indent="0" algn="ctr">
              <a:buNone/>
              <a:defRPr>
                <a:solidFill>
                  <a:schemeClr val="tx1">
                    <a:tint val="75000"/>
                  </a:schemeClr>
                </a:solidFill>
              </a:defRPr>
            </a:lvl8pPr>
            <a:lvl9pPr marL="146298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764C06E1-4B56-CA45-A5FA-A67AA3AE6288}" type="datetimeFigureOut">
              <a:rPr lang="en-US" smtClean="0"/>
              <a:pPr/>
              <a:t>1/1/15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9815E1A-AAB4-9947-8FB8-9D3AB6CB3E5D}" type="slidenum">
              <a:rPr lang="en-US" smtClean="0"/>
              <a:pPr/>
              <a:t>‹#›</a:t>
            </a:fld>
            <a:endParaRPr lang="en-US"/>
          </a:p>
        </p:txBody>
      </p:sp>
    </p:spTree>
    <p:extLst>
      <p:ext uri="{BB962C8B-B14F-4D97-AF65-F5344CB8AC3E}">
        <p14:creationId xmlns:p14="http://schemas.microsoft.com/office/powerpoint/2010/main" val="20228179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A555612-5398-244D-9D00-537D0D38EC86}" type="datetimeFigureOut">
              <a:rPr lang="en-US" smtClean="0"/>
              <a:pPr/>
              <a:t>1/1/15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D4D0855-E57E-EE46-A679-40AD35A4DF52}" type="slidenum">
              <a:rPr lang="en-US" smtClean="0"/>
              <a:pPr/>
              <a:t>‹#›</a:t>
            </a:fld>
            <a:endParaRPr lang="en-US"/>
          </a:p>
        </p:txBody>
      </p:sp>
    </p:spTree>
    <p:extLst>
      <p:ext uri="{BB962C8B-B14F-4D97-AF65-F5344CB8AC3E}">
        <p14:creationId xmlns:p14="http://schemas.microsoft.com/office/powerpoint/2010/main" val="17641395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03"/>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3"/>
            <a:ext cx="31089600" cy="6000749"/>
          </a:xfrm>
        </p:spPr>
        <p:txBody>
          <a:bodyPr anchor="b"/>
          <a:lstStyle>
            <a:lvl1pPr marL="0" indent="0">
              <a:buNone/>
              <a:defRPr sz="8000">
                <a:solidFill>
                  <a:schemeClr val="tx1">
                    <a:tint val="75000"/>
                  </a:schemeClr>
                </a:solidFill>
              </a:defRPr>
            </a:lvl1pPr>
            <a:lvl2pPr marL="1828727" indent="0">
              <a:buNone/>
              <a:defRPr sz="7200">
                <a:solidFill>
                  <a:schemeClr val="tx1">
                    <a:tint val="75000"/>
                  </a:schemeClr>
                </a:solidFill>
              </a:defRPr>
            </a:lvl2pPr>
            <a:lvl3pPr marL="3657454" indent="0">
              <a:buNone/>
              <a:defRPr sz="6400">
                <a:solidFill>
                  <a:schemeClr val="tx1">
                    <a:tint val="75000"/>
                  </a:schemeClr>
                </a:solidFill>
              </a:defRPr>
            </a:lvl3pPr>
            <a:lvl4pPr marL="5486181" indent="0">
              <a:buNone/>
              <a:defRPr sz="5600">
                <a:solidFill>
                  <a:schemeClr val="tx1">
                    <a:tint val="75000"/>
                  </a:schemeClr>
                </a:solidFill>
              </a:defRPr>
            </a:lvl4pPr>
            <a:lvl5pPr marL="7314907" indent="0">
              <a:buNone/>
              <a:defRPr sz="5600">
                <a:solidFill>
                  <a:schemeClr val="tx1">
                    <a:tint val="75000"/>
                  </a:schemeClr>
                </a:solidFill>
              </a:defRPr>
            </a:lvl5pPr>
            <a:lvl6pPr marL="9143634" indent="0">
              <a:buNone/>
              <a:defRPr sz="5600">
                <a:solidFill>
                  <a:schemeClr val="tx1">
                    <a:tint val="75000"/>
                  </a:schemeClr>
                </a:solidFill>
              </a:defRPr>
            </a:lvl6pPr>
            <a:lvl7pPr marL="10972361" indent="0">
              <a:buNone/>
              <a:defRPr sz="5600">
                <a:solidFill>
                  <a:schemeClr val="tx1">
                    <a:tint val="75000"/>
                  </a:schemeClr>
                </a:solidFill>
              </a:defRPr>
            </a:lvl7pPr>
            <a:lvl8pPr marL="12801088" indent="0">
              <a:buNone/>
              <a:defRPr sz="5600">
                <a:solidFill>
                  <a:schemeClr val="tx1">
                    <a:tint val="75000"/>
                  </a:schemeClr>
                </a:solidFill>
              </a:defRPr>
            </a:lvl8pPr>
            <a:lvl9pPr marL="14629815"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8053D5A-CE26-8948-910D-2D68383A33C1}" type="datetimeFigureOut">
              <a:rPr lang="en-US" smtClean="0"/>
              <a:pPr/>
              <a:t>1/1/15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429AA00-A286-8C4D-8150-E9B84BB0F818}" type="slidenum">
              <a:rPr lang="en-US" smtClean="0"/>
              <a:pPr/>
              <a:t>‹#›</a:t>
            </a:fld>
            <a:endParaRPr lang="en-US"/>
          </a:p>
        </p:txBody>
      </p:sp>
    </p:spTree>
    <p:extLst>
      <p:ext uri="{BB962C8B-B14F-4D97-AF65-F5344CB8AC3E}">
        <p14:creationId xmlns:p14="http://schemas.microsoft.com/office/powerpoint/2010/main" val="11156543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6400803"/>
            <a:ext cx="16154400" cy="18103853"/>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92800" y="6400803"/>
            <a:ext cx="16154400" cy="18103853"/>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85FF399E-821B-6141-A606-91CAF8C321D7}" type="datetimeFigureOut">
              <a:rPr lang="en-US" smtClean="0"/>
              <a:pPr/>
              <a:t>1/1/15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9D49656-EEB5-4C4F-ACA4-2ACB4C0C869B}" type="slidenum">
              <a:rPr lang="en-US" smtClean="0"/>
              <a:pPr/>
              <a:t>‹#›</a:t>
            </a:fld>
            <a:endParaRPr lang="en-US"/>
          </a:p>
        </p:txBody>
      </p:sp>
    </p:spTree>
    <p:extLst>
      <p:ext uri="{BB962C8B-B14F-4D97-AF65-F5344CB8AC3E}">
        <p14:creationId xmlns:p14="http://schemas.microsoft.com/office/powerpoint/2010/main" val="18490311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2" y="6140452"/>
            <a:ext cx="16160752" cy="2559049"/>
          </a:xfrm>
        </p:spPr>
        <p:txBody>
          <a:bodyPr anchor="b"/>
          <a:lstStyle>
            <a:lvl1pPr marL="0" indent="0">
              <a:buNone/>
              <a:defRPr sz="9600" b="1"/>
            </a:lvl1pPr>
            <a:lvl2pPr marL="1828727" indent="0">
              <a:buNone/>
              <a:defRPr sz="8000" b="1"/>
            </a:lvl2pPr>
            <a:lvl3pPr marL="3657454" indent="0">
              <a:buNone/>
              <a:defRPr sz="7200" b="1"/>
            </a:lvl3pPr>
            <a:lvl4pPr marL="5486181" indent="0">
              <a:buNone/>
              <a:defRPr sz="6400" b="1"/>
            </a:lvl4pPr>
            <a:lvl5pPr marL="7314907" indent="0">
              <a:buNone/>
              <a:defRPr sz="6400" b="1"/>
            </a:lvl5pPr>
            <a:lvl6pPr marL="9143634" indent="0">
              <a:buNone/>
              <a:defRPr sz="6400" b="1"/>
            </a:lvl6pPr>
            <a:lvl7pPr marL="10972361" indent="0">
              <a:buNone/>
              <a:defRPr sz="6400" b="1"/>
            </a:lvl7pPr>
            <a:lvl8pPr marL="12801088" indent="0">
              <a:buNone/>
              <a:defRPr sz="6400" b="1"/>
            </a:lvl8pPr>
            <a:lvl9pPr marL="14629815"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2" y="8699501"/>
            <a:ext cx="16160752" cy="15805151"/>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02" y="6140452"/>
            <a:ext cx="16167100" cy="2559049"/>
          </a:xfrm>
        </p:spPr>
        <p:txBody>
          <a:bodyPr anchor="b"/>
          <a:lstStyle>
            <a:lvl1pPr marL="0" indent="0">
              <a:buNone/>
              <a:defRPr sz="9600" b="1"/>
            </a:lvl1pPr>
            <a:lvl2pPr marL="1828727" indent="0">
              <a:buNone/>
              <a:defRPr sz="8000" b="1"/>
            </a:lvl2pPr>
            <a:lvl3pPr marL="3657454" indent="0">
              <a:buNone/>
              <a:defRPr sz="7200" b="1"/>
            </a:lvl3pPr>
            <a:lvl4pPr marL="5486181" indent="0">
              <a:buNone/>
              <a:defRPr sz="6400" b="1"/>
            </a:lvl4pPr>
            <a:lvl5pPr marL="7314907" indent="0">
              <a:buNone/>
              <a:defRPr sz="6400" b="1"/>
            </a:lvl5pPr>
            <a:lvl6pPr marL="9143634" indent="0">
              <a:buNone/>
              <a:defRPr sz="6400" b="1"/>
            </a:lvl6pPr>
            <a:lvl7pPr marL="10972361" indent="0">
              <a:buNone/>
              <a:defRPr sz="6400" b="1"/>
            </a:lvl7pPr>
            <a:lvl8pPr marL="12801088" indent="0">
              <a:buNone/>
              <a:defRPr sz="6400" b="1"/>
            </a:lvl8pPr>
            <a:lvl9pPr marL="14629815"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02" y="8699501"/>
            <a:ext cx="16167100" cy="15805151"/>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FDB528D-AFA3-0B44-9234-467645350AFF}" type="datetimeFigureOut">
              <a:rPr lang="en-US" smtClean="0"/>
              <a:pPr/>
              <a:t>1/1/15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9539AAA-47E8-CE41-9788-7C55F8B1F3BD}" type="slidenum">
              <a:rPr lang="en-US" smtClean="0"/>
              <a:pPr/>
              <a:t>‹#›</a:t>
            </a:fld>
            <a:endParaRPr lang="en-US"/>
          </a:p>
        </p:txBody>
      </p:sp>
    </p:spTree>
    <p:extLst>
      <p:ext uri="{BB962C8B-B14F-4D97-AF65-F5344CB8AC3E}">
        <p14:creationId xmlns:p14="http://schemas.microsoft.com/office/powerpoint/2010/main" val="32956929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0CA5C652-69B7-7648-9404-38D1710E137E}" type="datetimeFigureOut">
              <a:rPr lang="en-US" smtClean="0"/>
              <a:pPr/>
              <a:t>1/1/15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2BA6F5CE-7543-2A43-AEDD-52FF57219E4D}" type="slidenum">
              <a:rPr lang="en-US" smtClean="0"/>
              <a:pPr/>
              <a:t>‹#›</a:t>
            </a:fld>
            <a:endParaRPr lang="en-US"/>
          </a:p>
        </p:txBody>
      </p:sp>
    </p:spTree>
    <p:extLst>
      <p:ext uri="{BB962C8B-B14F-4D97-AF65-F5344CB8AC3E}">
        <p14:creationId xmlns:p14="http://schemas.microsoft.com/office/powerpoint/2010/main" val="38073496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7B8E2C5-6B5B-FE48-A795-686B363C3C59}" type="datetimeFigureOut">
              <a:rPr lang="en-US" smtClean="0"/>
              <a:pPr/>
              <a:t>1/1/15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BBBFB13-1A74-6B43-A731-225BFEFA33E3}" type="slidenum">
              <a:rPr lang="en-US" smtClean="0"/>
              <a:pPr/>
              <a:t>‹#›</a:t>
            </a:fld>
            <a:endParaRPr lang="en-US"/>
          </a:p>
        </p:txBody>
      </p:sp>
    </p:spTree>
    <p:extLst>
      <p:ext uri="{BB962C8B-B14F-4D97-AF65-F5344CB8AC3E}">
        <p14:creationId xmlns:p14="http://schemas.microsoft.com/office/powerpoint/2010/main" val="12398274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5"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02"/>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5" y="5740402"/>
            <a:ext cx="12033252" cy="18764252"/>
          </a:xfrm>
        </p:spPr>
        <p:txBody>
          <a:bodyPr/>
          <a:lstStyle>
            <a:lvl1pPr marL="0" indent="0">
              <a:buNone/>
              <a:defRPr sz="5600"/>
            </a:lvl1pPr>
            <a:lvl2pPr marL="1828727" indent="0">
              <a:buNone/>
              <a:defRPr sz="4800"/>
            </a:lvl2pPr>
            <a:lvl3pPr marL="3657454" indent="0">
              <a:buNone/>
              <a:defRPr sz="4000"/>
            </a:lvl3pPr>
            <a:lvl4pPr marL="5486181" indent="0">
              <a:buNone/>
              <a:defRPr sz="3600"/>
            </a:lvl4pPr>
            <a:lvl5pPr marL="7314907" indent="0">
              <a:buNone/>
              <a:defRPr sz="3600"/>
            </a:lvl5pPr>
            <a:lvl6pPr marL="9143634" indent="0">
              <a:buNone/>
              <a:defRPr sz="3600"/>
            </a:lvl6pPr>
            <a:lvl7pPr marL="10972361" indent="0">
              <a:buNone/>
              <a:defRPr sz="3600"/>
            </a:lvl7pPr>
            <a:lvl8pPr marL="12801088" indent="0">
              <a:buNone/>
              <a:defRPr sz="3600"/>
            </a:lvl8pPr>
            <a:lvl9pPr marL="14629815" indent="0">
              <a:buNone/>
              <a:defRPr sz="36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424331E-DF5D-6C47-87EF-2BAD2C05B8C4}" type="datetimeFigureOut">
              <a:rPr lang="en-US" smtClean="0"/>
              <a:pPr/>
              <a:t>1/1/15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A358D88-D4A9-5A4F-9455-3FD81BD25A4B}" type="slidenum">
              <a:rPr lang="en-US" smtClean="0"/>
              <a:pPr/>
              <a:t>‹#›</a:t>
            </a:fld>
            <a:endParaRPr lang="en-US"/>
          </a:p>
        </p:txBody>
      </p:sp>
    </p:spTree>
    <p:extLst>
      <p:ext uri="{BB962C8B-B14F-4D97-AF65-F5344CB8AC3E}">
        <p14:creationId xmlns:p14="http://schemas.microsoft.com/office/powerpoint/2010/main" val="3589962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1"/>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2" y="6140452"/>
            <a:ext cx="16160752" cy="2559049"/>
          </a:xfrm>
        </p:spPr>
        <p:txBody>
          <a:bodyPr anchor="b"/>
          <a:lstStyle>
            <a:lvl1pPr marL="0" indent="0">
              <a:buNone/>
              <a:defRPr sz="9600" b="1"/>
            </a:lvl1pPr>
            <a:lvl2pPr marL="1828143" indent="0">
              <a:buNone/>
              <a:defRPr sz="8000" b="1"/>
            </a:lvl2pPr>
            <a:lvl3pPr marL="3656285" indent="0">
              <a:buNone/>
              <a:defRPr sz="7200" b="1"/>
            </a:lvl3pPr>
            <a:lvl4pPr marL="5484429" indent="0">
              <a:buNone/>
              <a:defRPr sz="6400" b="1"/>
            </a:lvl4pPr>
            <a:lvl5pPr marL="7312567" indent="0">
              <a:buNone/>
              <a:defRPr sz="6400" b="1"/>
            </a:lvl5pPr>
            <a:lvl6pPr marL="9140706" indent="0">
              <a:buNone/>
              <a:defRPr sz="6400" b="1"/>
            </a:lvl6pPr>
            <a:lvl7pPr marL="10968850" indent="0">
              <a:buNone/>
              <a:defRPr sz="6400" b="1"/>
            </a:lvl7pPr>
            <a:lvl8pPr marL="12796992" indent="0">
              <a:buNone/>
              <a:defRPr sz="6400" b="1"/>
            </a:lvl8pPr>
            <a:lvl9pPr marL="14625135"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2" y="8699501"/>
            <a:ext cx="16160752" cy="15805151"/>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02" y="6140452"/>
            <a:ext cx="16167100" cy="2559049"/>
          </a:xfrm>
        </p:spPr>
        <p:txBody>
          <a:bodyPr anchor="b"/>
          <a:lstStyle>
            <a:lvl1pPr marL="0" indent="0">
              <a:buNone/>
              <a:defRPr sz="9600" b="1"/>
            </a:lvl1pPr>
            <a:lvl2pPr marL="1828143" indent="0">
              <a:buNone/>
              <a:defRPr sz="8000" b="1"/>
            </a:lvl2pPr>
            <a:lvl3pPr marL="3656285" indent="0">
              <a:buNone/>
              <a:defRPr sz="7200" b="1"/>
            </a:lvl3pPr>
            <a:lvl4pPr marL="5484429" indent="0">
              <a:buNone/>
              <a:defRPr sz="6400" b="1"/>
            </a:lvl4pPr>
            <a:lvl5pPr marL="7312567" indent="0">
              <a:buNone/>
              <a:defRPr sz="6400" b="1"/>
            </a:lvl5pPr>
            <a:lvl6pPr marL="9140706" indent="0">
              <a:buNone/>
              <a:defRPr sz="6400" b="1"/>
            </a:lvl6pPr>
            <a:lvl7pPr marL="10968850" indent="0">
              <a:buNone/>
              <a:defRPr sz="6400" b="1"/>
            </a:lvl7pPr>
            <a:lvl8pPr marL="12796992" indent="0">
              <a:buNone/>
              <a:defRPr sz="6400" b="1"/>
            </a:lvl8pPr>
            <a:lvl9pPr marL="14625135"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02" y="8699501"/>
            <a:ext cx="16167100" cy="15805151"/>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1FDB528D-AFA3-0B44-9234-467645350AFF}" type="datetimeFigureOut">
              <a:rPr lang="en-US" smtClean="0"/>
              <a:pPr/>
              <a:t>1/1/15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49539AAA-47E8-CE41-9788-7C55F8B1F3BD}" type="slidenum">
              <a:rPr lang="en-US" smtClean="0"/>
              <a:pPr/>
              <a:t>‹#›</a:t>
            </a:fld>
            <a:endParaRPr lang="en-US"/>
          </a:p>
        </p:txBody>
      </p:sp>
    </p:spTree>
    <p:extLst>
      <p:ext uri="{BB962C8B-B14F-4D97-AF65-F5344CB8AC3E}">
        <p14:creationId xmlns:p14="http://schemas.microsoft.com/office/powerpoint/2010/main" val="27040584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rtlCol="0">
            <a:normAutofit/>
          </a:bodyPr>
          <a:lstStyle>
            <a:lvl1pPr marL="0" indent="0">
              <a:buNone/>
              <a:defRPr sz="12800"/>
            </a:lvl1pPr>
            <a:lvl2pPr marL="1828727" indent="0">
              <a:buNone/>
              <a:defRPr sz="11200"/>
            </a:lvl2pPr>
            <a:lvl3pPr marL="3657454" indent="0">
              <a:buNone/>
              <a:defRPr sz="9600"/>
            </a:lvl3pPr>
            <a:lvl4pPr marL="5486181" indent="0">
              <a:buNone/>
              <a:defRPr sz="8000"/>
            </a:lvl4pPr>
            <a:lvl5pPr marL="7314907" indent="0">
              <a:buNone/>
              <a:defRPr sz="8000"/>
            </a:lvl5pPr>
            <a:lvl6pPr marL="9143634" indent="0">
              <a:buNone/>
              <a:defRPr sz="8000"/>
            </a:lvl6pPr>
            <a:lvl7pPr marL="10972361" indent="0">
              <a:buNone/>
              <a:defRPr sz="8000"/>
            </a:lvl7pPr>
            <a:lvl8pPr marL="12801088" indent="0">
              <a:buNone/>
              <a:defRPr sz="8000"/>
            </a:lvl8pPr>
            <a:lvl9pPr marL="14629815" indent="0">
              <a:buNone/>
              <a:defRPr sz="8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7169152" y="21469351"/>
            <a:ext cx="21945600" cy="3219449"/>
          </a:xfrm>
        </p:spPr>
        <p:txBody>
          <a:bodyPr/>
          <a:lstStyle>
            <a:lvl1pPr marL="0" indent="0">
              <a:buNone/>
              <a:defRPr sz="5600"/>
            </a:lvl1pPr>
            <a:lvl2pPr marL="1828727" indent="0">
              <a:buNone/>
              <a:defRPr sz="4800"/>
            </a:lvl2pPr>
            <a:lvl3pPr marL="3657454" indent="0">
              <a:buNone/>
              <a:defRPr sz="4000"/>
            </a:lvl3pPr>
            <a:lvl4pPr marL="5486181" indent="0">
              <a:buNone/>
              <a:defRPr sz="3600"/>
            </a:lvl4pPr>
            <a:lvl5pPr marL="7314907" indent="0">
              <a:buNone/>
              <a:defRPr sz="3600"/>
            </a:lvl5pPr>
            <a:lvl6pPr marL="9143634" indent="0">
              <a:buNone/>
              <a:defRPr sz="3600"/>
            </a:lvl6pPr>
            <a:lvl7pPr marL="10972361" indent="0">
              <a:buNone/>
              <a:defRPr sz="3600"/>
            </a:lvl7pPr>
            <a:lvl8pPr marL="12801088" indent="0">
              <a:buNone/>
              <a:defRPr sz="3600"/>
            </a:lvl8pPr>
            <a:lvl9pPr marL="14629815" indent="0">
              <a:buNone/>
              <a:defRPr sz="36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329B7A4-2805-9946-82C3-0B1F40D674E6}" type="datetimeFigureOut">
              <a:rPr lang="en-US" smtClean="0"/>
              <a:pPr/>
              <a:t>1/1/15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3D28F6F-A429-384B-AF27-637C629CBECD}" type="slidenum">
              <a:rPr lang="en-US" smtClean="0"/>
              <a:pPr/>
              <a:t>‹#›</a:t>
            </a:fld>
            <a:endParaRPr lang="en-US"/>
          </a:p>
        </p:txBody>
      </p:sp>
    </p:spTree>
    <p:extLst>
      <p:ext uri="{BB962C8B-B14F-4D97-AF65-F5344CB8AC3E}">
        <p14:creationId xmlns:p14="http://schemas.microsoft.com/office/powerpoint/2010/main" val="35339656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8754C21-20C3-5341-82BE-DA96480917CE}" type="datetimeFigureOut">
              <a:rPr lang="en-US" smtClean="0"/>
              <a:pPr/>
              <a:t>1/1/15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918B93B-9B9C-7C45-A06E-356F9D339EDF}" type="slidenum">
              <a:rPr lang="en-US" smtClean="0"/>
              <a:pPr/>
              <a:t>‹#›</a:t>
            </a:fld>
            <a:endParaRPr lang="en-US"/>
          </a:p>
        </p:txBody>
      </p:sp>
    </p:spTree>
    <p:extLst>
      <p:ext uri="{BB962C8B-B14F-4D97-AF65-F5344CB8AC3E}">
        <p14:creationId xmlns:p14="http://schemas.microsoft.com/office/powerpoint/2010/main" val="33407824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7600" y="1098555"/>
            <a:ext cx="8229600" cy="23406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1098555"/>
            <a:ext cx="24079200" cy="23406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E05C553-D367-E74A-9353-F836560E7D9D}" type="datetimeFigureOut">
              <a:rPr lang="en-US" smtClean="0"/>
              <a:pPr/>
              <a:t>1/1/15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28966D3-2978-DA4D-A18B-E200F8BF4B53}" type="slidenum">
              <a:rPr lang="en-US" smtClean="0"/>
              <a:pPr/>
              <a:t>‹#›</a:t>
            </a:fld>
            <a:endParaRPr lang="en-US"/>
          </a:p>
        </p:txBody>
      </p:sp>
    </p:spTree>
    <p:extLst>
      <p:ext uri="{BB962C8B-B14F-4D97-AF65-F5344CB8AC3E}">
        <p14:creationId xmlns:p14="http://schemas.microsoft.com/office/powerpoint/2010/main" val="1896959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521703"/>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lvl1pPr>
            <a:lvl2pPr marL="1828143" indent="0" algn="ctr">
              <a:buNone/>
              <a:defRPr/>
            </a:lvl2pPr>
            <a:lvl3pPr marL="3656285" indent="0" algn="ctr">
              <a:buNone/>
              <a:defRPr/>
            </a:lvl3pPr>
            <a:lvl4pPr marL="5484429" indent="0" algn="ctr">
              <a:buNone/>
              <a:defRPr/>
            </a:lvl4pPr>
            <a:lvl5pPr marL="7312567" indent="0" algn="ctr">
              <a:buNone/>
              <a:defRPr/>
            </a:lvl5pPr>
            <a:lvl6pPr marL="9140706" indent="0" algn="ctr">
              <a:buNone/>
              <a:defRPr/>
            </a:lvl6pPr>
            <a:lvl7pPr marL="10968850" indent="0" algn="ctr">
              <a:buNone/>
              <a:defRPr/>
            </a:lvl7pPr>
            <a:lvl8pPr marL="12796992" indent="0" algn="ctr">
              <a:buNone/>
              <a:defRPr/>
            </a:lvl8pPr>
            <a:lvl9pPr marL="1462513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764C06E1-4B56-CA45-A5FA-A67AA3AE6288}" type="datetimeFigureOut">
              <a:rPr lang="en-US" smtClean="0"/>
              <a:pPr/>
              <a:t>1/1/15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9815E1A-AAB4-9947-8FB8-9D3AB6CB3E5D}" type="slidenum">
              <a:rPr lang="en-US" smtClean="0"/>
              <a:pPr/>
              <a:t>‹#›</a:t>
            </a:fld>
            <a:endParaRPr lang="en-US"/>
          </a:p>
        </p:txBody>
      </p:sp>
    </p:spTree>
    <p:extLst>
      <p:ext uri="{BB962C8B-B14F-4D97-AF65-F5344CB8AC3E}">
        <p14:creationId xmlns:p14="http://schemas.microsoft.com/office/powerpoint/2010/main" val="42552865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9A555612-5398-244D-9D00-537D0D38EC86}" type="datetimeFigureOut">
              <a:rPr lang="en-US" smtClean="0"/>
              <a:pPr/>
              <a:t>1/1/15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D4D0855-E57E-EE46-A679-40AD35A4DF52}" type="slidenum">
              <a:rPr lang="en-US" smtClean="0"/>
              <a:pPr/>
              <a:t>‹#›</a:t>
            </a:fld>
            <a:endParaRPr lang="en-US"/>
          </a:p>
        </p:txBody>
      </p:sp>
    </p:spTree>
    <p:extLst>
      <p:ext uri="{BB962C8B-B14F-4D97-AF65-F5344CB8AC3E}">
        <p14:creationId xmlns:p14="http://schemas.microsoft.com/office/powerpoint/2010/main" val="25062064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03"/>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7"/>
            <a:ext cx="31089600" cy="6000749"/>
          </a:xfrm>
        </p:spPr>
        <p:txBody>
          <a:bodyPr anchor="b"/>
          <a:lstStyle>
            <a:lvl1pPr marL="0" indent="0">
              <a:buNone/>
              <a:defRPr sz="8000"/>
            </a:lvl1pPr>
            <a:lvl2pPr marL="1828143" indent="0">
              <a:buNone/>
              <a:defRPr sz="7200"/>
            </a:lvl2pPr>
            <a:lvl3pPr marL="3656285" indent="0">
              <a:buNone/>
              <a:defRPr sz="6400"/>
            </a:lvl3pPr>
            <a:lvl4pPr marL="5484429" indent="0">
              <a:buNone/>
              <a:defRPr sz="5600"/>
            </a:lvl4pPr>
            <a:lvl5pPr marL="7312567" indent="0">
              <a:buNone/>
              <a:defRPr sz="5600"/>
            </a:lvl5pPr>
            <a:lvl6pPr marL="9140706" indent="0">
              <a:buNone/>
              <a:defRPr sz="5600"/>
            </a:lvl6pPr>
            <a:lvl7pPr marL="10968850" indent="0">
              <a:buNone/>
              <a:defRPr sz="5600"/>
            </a:lvl7pPr>
            <a:lvl8pPr marL="12796992" indent="0">
              <a:buNone/>
              <a:defRPr sz="5600"/>
            </a:lvl8pPr>
            <a:lvl9pPr marL="14625135" indent="0">
              <a:buNone/>
              <a:defRPr sz="5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E8053D5A-CE26-8948-910D-2D68383A33C1}" type="datetimeFigureOut">
              <a:rPr lang="en-US" smtClean="0"/>
              <a:pPr/>
              <a:t>1/1/15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429AA00-A286-8C4D-8150-E9B84BB0F818}" type="slidenum">
              <a:rPr lang="en-US" smtClean="0"/>
              <a:pPr/>
              <a:t>‹#›</a:t>
            </a:fld>
            <a:endParaRPr lang="en-US"/>
          </a:p>
        </p:txBody>
      </p:sp>
    </p:spTree>
    <p:extLst>
      <p:ext uri="{BB962C8B-B14F-4D97-AF65-F5344CB8AC3E}">
        <p14:creationId xmlns:p14="http://schemas.microsoft.com/office/powerpoint/2010/main" val="32322318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00" y="7924800"/>
            <a:ext cx="15240000" cy="164592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92800" y="7924800"/>
            <a:ext cx="15240000" cy="164592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85FF399E-821B-6141-A606-91CAF8C321D7}" type="datetimeFigureOut">
              <a:rPr lang="en-US" smtClean="0"/>
              <a:pPr/>
              <a:t>1/1/15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D49656-EEB5-4C4F-ACA4-2ACB4C0C869B}" type="slidenum">
              <a:rPr lang="en-US" smtClean="0"/>
              <a:pPr/>
              <a:t>‹#›</a:t>
            </a:fld>
            <a:endParaRPr lang="en-US"/>
          </a:p>
        </p:txBody>
      </p:sp>
    </p:spTree>
    <p:extLst>
      <p:ext uri="{BB962C8B-B14F-4D97-AF65-F5344CB8AC3E}">
        <p14:creationId xmlns:p14="http://schemas.microsoft.com/office/powerpoint/2010/main" val="38109600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1"/>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2" y="6140452"/>
            <a:ext cx="16160752" cy="2559049"/>
          </a:xfrm>
        </p:spPr>
        <p:txBody>
          <a:bodyPr anchor="b"/>
          <a:lstStyle>
            <a:lvl1pPr marL="0" indent="0">
              <a:buNone/>
              <a:defRPr sz="9600" b="1"/>
            </a:lvl1pPr>
            <a:lvl2pPr marL="1828143" indent="0">
              <a:buNone/>
              <a:defRPr sz="8000" b="1"/>
            </a:lvl2pPr>
            <a:lvl3pPr marL="3656285" indent="0">
              <a:buNone/>
              <a:defRPr sz="7200" b="1"/>
            </a:lvl3pPr>
            <a:lvl4pPr marL="5484429" indent="0">
              <a:buNone/>
              <a:defRPr sz="6400" b="1"/>
            </a:lvl4pPr>
            <a:lvl5pPr marL="7312567" indent="0">
              <a:buNone/>
              <a:defRPr sz="6400" b="1"/>
            </a:lvl5pPr>
            <a:lvl6pPr marL="9140706" indent="0">
              <a:buNone/>
              <a:defRPr sz="6400" b="1"/>
            </a:lvl6pPr>
            <a:lvl7pPr marL="10968850" indent="0">
              <a:buNone/>
              <a:defRPr sz="6400" b="1"/>
            </a:lvl7pPr>
            <a:lvl8pPr marL="12796992" indent="0">
              <a:buNone/>
              <a:defRPr sz="6400" b="1"/>
            </a:lvl8pPr>
            <a:lvl9pPr marL="14625135"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2" y="8699501"/>
            <a:ext cx="16160752" cy="15805151"/>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02" y="6140452"/>
            <a:ext cx="16167100" cy="2559049"/>
          </a:xfrm>
        </p:spPr>
        <p:txBody>
          <a:bodyPr anchor="b"/>
          <a:lstStyle>
            <a:lvl1pPr marL="0" indent="0">
              <a:buNone/>
              <a:defRPr sz="9600" b="1"/>
            </a:lvl1pPr>
            <a:lvl2pPr marL="1828143" indent="0">
              <a:buNone/>
              <a:defRPr sz="8000" b="1"/>
            </a:lvl2pPr>
            <a:lvl3pPr marL="3656285" indent="0">
              <a:buNone/>
              <a:defRPr sz="7200" b="1"/>
            </a:lvl3pPr>
            <a:lvl4pPr marL="5484429" indent="0">
              <a:buNone/>
              <a:defRPr sz="6400" b="1"/>
            </a:lvl4pPr>
            <a:lvl5pPr marL="7312567" indent="0">
              <a:buNone/>
              <a:defRPr sz="6400" b="1"/>
            </a:lvl5pPr>
            <a:lvl6pPr marL="9140706" indent="0">
              <a:buNone/>
              <a:defRPr sz="6400" b="1"/>
            </a:lvl6pPr>
            <a:lvl7pPr marL="10968850" indent="0">
              <a:buNone/>
              <a:defRPr sz="6400" b="1"/>
            </a:lvl7pPr>
            <a:lvl8pPr marL="12796992" indent="0">
              <a:buNone/>
              <a:defRPr sz="6400" b="1"/>
            </a:lvl8pPr>
            <a:lvl9pPr marL="14625135"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02" y="8699501"/>
            <a:ext cx="16167100" cy="15805151"/>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1FDB528D-AFA3-0B44-9234-467645350AFF}" type="datetimeFigureOut">
              <a:rPr lang="en-US" smtClean="0"/>
              <a:pPr/>
              <a:t>1/1/15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49539AAA-47E8-CE41-9788-7C55F8B1F3BD}" type="slidenum">
              <a:rPr lang="en-US" smtClean="0"/>
              <a:pPr/>
              <a:t>‹#›</a:t>
            </a:fld>
            <a:endParaRPr lang="en-US"/>
          </a:p>
        </p:txBody>
      </p:sp>
    </p:spTree>
    <p:extLst>
      <p:ext uri="{BB962C8B-B14F-4D97-AF65-F5344CB8AC3E}">
        <p14:creationId xmlns:p14="http://schemas.microsoft.com/office/powerpoint/2010/main" val="27040584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0CA5C652-69B7-7648-9404-38D1710E137E}" type="datetimeFigureOut">
              <a:rPr lang="en-US" smtClean="0"/>
              <a:pPr/>
              <a:t>1/1/15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BA6F5CE-7543-2A43-AEDD-52FF57219E4D}" type="slidenum">
              <a:rPr lang="en-US" smtClean="0"/>
              <a:pPr/>
              <a:t>‹#›</a:t>
            </a:fld>
            <a:endParaRPr lang="en-US"/>
          </a:p>
        </p:txBody>
      </p:sp>
    </p:spTree>
    <p:extLst>
      <p:ext uri="{BB962C8B-B14F-4D97-AF65-F5344CB8AC3E}">
        <p14:creationId xmlns:p14="http://schemas.microsoft.com/office/powerpoint/2010/main" val="30873321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7B8E2C5-6B5B-FE48-A795-686B363C3C59}" type="datetimeFigureOut">
              <a:rPr lang="en-US" smtClean="0"/>
              <a:pPr/>
              <a:t>1/1/15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BBBFB13-1A74-6B43-A731-225BFEFA33E3}" type="slidenum">
              <a:rPr lang="en-US" smtClean="0"/>
              <a:pPr/>
              <a:t>‹#›</a:t>
            </a:fld>
            <a:endParaRPr lang="en-US"/>
          </a:p>
        </p:txBody>
      </p:sp>
    </p:spTree>
    <p:extLst>
      <p:ext uri="{BB962C8B-B14F-4D97-AF65-F5344CB8AC3E}">
        <p14:creationId xmlns:p14="http://schemas.microsoft.com/office/powerpoint/2010/main" val="1078151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0CA5C652-69B7-7648-9404-38D1710E137E}" type="datetimeFigureOut">
              <a:rPr lang="en-US" smtClean="0"/>
              <a:pPr/>
              <a:t>1/1/15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BA6F5CE-7543-2A43-AEDD-52FF57219E4D}" type="slidenum">
              <a:rPr lang="en-US" smtClean="0"/>
              <a:pPr/>
              <a:t>‹#›</a:t>
            </a:fld>
            <a:endParaRPr lang="en-US"/>
          </a:p>
        </p:txBody>
      </p:sp>
    </p:spTree>
    <p:extLst>
      <p:ext uri="{BB962C8B-B14F-4D97-AF65-F5344CB8AC3E}">
        <p14:creationId xmlns:p14="http://schemas.microsoft.com/office/powerpoint/2010/main" val="30873321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8"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05"/>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8" y="5740405"/>
            <a:ext cx="12033252" cy="18764252"/>
          </a:xfrm>
        </p:spPr>
        <p:txBody>
          <a:bodyPr/>
          <a:lstStyle>
            <a:lvl1pPr marL="0" indent="0">
              <a:buNone/>
              <a:defRPr sz="5600"/>
            </a:lvl1pPr>
            <a:lvl2pPr marL="1828143" indent="0">
              <a:buNone/>
              <a:defRPr sz="4800"/>
            </a:lvl2pPr>
            <a:lvl3pPr marL="3656285" indent="0">
              <a:buNone/>
              <a:defRPr sz="4000"/>
            </a:lvl3pPr>
            <a:lvl4pPr marL="5484429" indent="0">
              <a:buNone/>
              <a:defRPr sz="3600"/>
            </a:lvl4pPr>
            <a:lvl5pPr marL="7312567" indent="0">
              <a:buNone/>
              <a:defRPr sz="3600"/>
            </a:lvl5pPr>
            <a:lvl6pPr marL="9140706" indent="0">
              <a:buNone/>
              <a:defRPr sz="3600"/>
            </a:lvl6pPr>
            <a:lvl7pPr marL="10968850" indent="0">
              <a:buNone/>
              <a:defRPr sz="3600"/>
            </a:lvl7pPr>
            <a:lvl8pPr marL="12796992" indent="0">
              <a:buNone/>
              <a:defRPr sz="3600"/>
            </a:lvl8pPr>
            <a:lvl9pPr marL="14625135" indent="0">
              <a:buNone/>
              <a:defRPr sz="36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424331E-DF5D-6C47-87EF-2BAD2C05B8C4}" type="datetimeFigureOut">
              <a:rPr lang="en-US" smtClean="0"/>
              <a:pPr/>
              <a:t>1/1/15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A358D88-D4A9-5A4F-9455-3FD81BD25A4B}" type="slidenum">
              <a:rPr lang="en-US" smtClean="0"/>
              <a:pPr/>
              <a:t>‹#›</a:t>
            </a:fld>
            <a:endParaRPr lang="en-US"/>
          </a:p>
        </p:txBody>
      </p:sp>
    </p:spTree>
    <p:extLst>
      <p:ext uri="{BB962C8B-B14F-4D97-AF65-F5344CB8AC3E}">
        <p14:creationId xmlns:p14="http://schemas.microsoft.com/office/powerpoint/2010/main" val="9201561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143" indent="0">
              <a:buNone/>
              <a:defRPr sz="11200"/>
            </a:lvl2pPr>
            <a:lvl3pPr marL="3656285" indent="0">
              <a:buNone/>
              <a:defRPr sz="9600"/>
            </a:lvl3pPr>
            <a:lvl4pPr marL="5484429" indent="0">
              <a:buNone/>
              <a:defRPr sz="8000"/>
            </a:lvl4pPr>
            <a:lvl5pPr marL="7312567" indent="0">
              <a:buNone/>
              <a:defRPr sz="8000"/>
            </a:lvl5pPr>
            <a:lvl6pPr marL="9140706" indent="0">
              <a:buNone/>
              <a:defRPr sz="8000"/>
            </a:lvl6pPr>
            <a:lvl7pPr marL="10968850" indent="0">
              <a:buNone/>
              <a:defRPr sz="8000"/>
            </a:lvl7pPr>
            <a:lvl8pPr marL="12796992" indent="0">
              <a:buNone/>
              <a:defRPr sz="8000"/>
            </a:lvl8pPr>
            <a:lvl9pPr marL="14625135" indent="0">
              <a:buNone/>
              <a:defRPr sz="8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7169152" y="21469351"/>
            <a:ext cx="21945600" cy="3219449"/>
          </a:xfrm>
        </p:spPr>
        <p:txBody>
          <a:bodyPr/>
          <a:lstStyle>
            <a:lvl1pPr marL="0" indent="0">
              <a:buNone/>
              <a:defRPr sz="5600"/>
            </a:lvl1pPr>
            <a:lvl2pPr marL="1828143" indent="0">
              <a:buNone/>
              <a:defRPr sz="4800"/>
            </a:lvl2pPr>
            <a:lvl3pPr marL="3656285" indent="0">
              <a:buNone/>
              <a:defRPr sz="4000"/>
            </a:lvl3pPr>
            <a:lvl4pPr marL="5484429" indent="0">
              <a:buNone/>
              <a:defRPr sz="3600"/>
            </a:lvl4pPr>
            <a:lvl5pPr marL="7312567" indent="0">
              <a:buNone/>
              <a:defRPr sz="3600"/>
            </a:lvl5pPr>
            <a:lvl6pPr marL="9140706" indent="0">
              <a:buNone/>
              <a:defRPr sz="3600"/>
            </a:lvl6pPr>
            <a:lvl7pPr marL="10968850" indent="0">
              <a:buNone/>
              <a:defRPr sz="3600"/>
            </a:lvl7pPr>
            <a:lvl8pPr marL="12796992" indent="0">
              <a:buNone/>
              <a:defRPr sz="3600"/>
            </a:lvl8pPr>
            <a:lvl9pPr marL="14625135" indent="0">
              <a:buNone/>
              <a:defRPr sz="36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329B7A4-2805-9946-82C3-0B1F40D674E6}" type="datetimeFigureOut">
              <a:rPr lang="en-US" smtClean="0"/>
              <a:pPr/>
              <a:t>1/1/15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3D28F6F-A429-384B-AF27-637C629CBECD}" type="slidenum">
              <a:rPr lang="en-US" smtClean="0"/>
              <a:pPr/>
              <a:t>‹#›</a:t>
            </a:fld>
            <a:endParaRPr lang="en-US"/>
          </a:p>
        </p:txBody>
      </p:sp>
    </p:spTree>
    <p:extLst>
      <p:ext uri="{BB962C8B-B14F-4D97-AF65-F5344CB8AC3E}">
        <p14:creationId xmlns:p14="http://schemas.microsoft.com/office/powerpoint/2010/main" val="514283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98754C21-20C3-5341-82BE-DA96480917CE}" type="datetimeFigureOut">
              <a:rPr lang="en-US" smtClean="0"/>
              <a:pPr/>
              <a:t>1/1/15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918B93B-9B9C-7C45-A06E-356F9D339EDF}" type="slidenum">
              <a:rPr lang="en-US" smtClean="0"/>
              <a:pPr/>
              <a:t>‹#›</a:t>
            </a:fld>
            <a:endParaRPr lang="en-US"/>
          </a:p>
        </p:txBody>
      </p:sp>
    </p:spTree>
    <p:extLst>
      <p:ext uri="{BB962C8B-B14F-4D97-AF65-F5344CB8AC3E}">
        <p14:creationId xmlns:p14="http://schemas.microsoft.com/office/powerpoint/2010/main" val="10527513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060400" y="2438400"/>
            <a:ext cx="7772400" cy="21945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3200" y="2438400"/>
            <a:ext cx="22707600" cy="21945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E05C553-D367-E74A-9353-F836560E7D9D}" type="datetimeFigureOut">
              <a:rPr lang="en-US" smtClean="0"/>
              <a:pPr/>
              <a:t>1/1/15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28966D3-2978-DA4D-A18B-E200F8BF4B53}" type="slidenum">
              <a:rPr lang="en-US" smtClean="0"/>
              <a:pPr/>
              <a:t>‹#›</a:t>
            </a:fld>
            <a:endParaRPr lang="en-US"/>
          </a:p>
        </p:txBody>
      </p:sp>
    </p:spTree>
    <p:extLst>
      <p:ext uri="{BB962C8B-B14F-4D97-AF65-F5344CB8AC3E}">
        <p14:creationId xmlns:p14="http://schemas.microsoft.com/office/powerpoint/2010/main" val="30897936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43200" y="2438400"/>
            <a:ext cx="31089600" cy="457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743200" y="7924800"/>
            <a:ext cx="31089600" cy="16459200"/>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fld id="{1EA32FAE-9CF5-9B48-AA1A-54B7BB284F3E}" type="datetimeFigureOut">
              <a:rPr lang="en-US" smtClean="0"/>
              <a:pPr/>
              <a:t>1/1/15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12965B0-B60E-134E-9918-55CB20740FBC}" type="slidenum">
              <a:rPr lang="en-US" smtClean="0"/>
              <a:pPr/>
              <a:t>‹#›</a:t>
            </a:fld>
            <a:endParaRPr lang="en-US"/>
          </a:p>
        </p:txBody>
      </p:sp>
    </p:spTree>
    <p:extLst>
      <p:ext uri="{BB962C8B-B14F-4D97-AF65-F5344CB8AC3E}">
        <p14:creationId xmlns:p14="http://schemas.microsoft.com/office/powerpoint/2010/main" val="29931689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743200" y="2438400"/>
            <a:ext cx="31089600" cy="2194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fld id="{1EA32FAE-9CF5-9B48-AA1A-54B7BB284F3E}" type="datetimeFigureOut">
              <a:rPr lang="en-US" smtClean="0"/>
              <a:pPr/>
              <a:t>1/1/15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12965B0-B60E-134E-9918-55CB20740FBC}" type="slidenum">
              <a:rPr lang="en-US" smtClean="0"/>
              <a:pPr/>
              <a:t>‹#›</a:t>
            </a:fld>
            <a:endParaRPr lang="en-US"/>
          </a:p>
        </p:txBody>
      </p:sp>
    </p:spTree>
    <p:extLst>
      <p:ext uri="{BB962C8B-B14F-4D97-AF65-F5344CB8AC3E}">
        <p14:creationId xmlns:p14="http://schemas.microsoft.com/office/powerpoint/2010/main" val="4803538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438400"/>
            <a:ext cx="31089600" cy="457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743200" y="7924800"/>
            <a:ext cx="15240000" cy="1645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8592800" y="7924800"/>
            <a:ext cx="15240000" cy="792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8592800" y="16459200"/>
            <a:ext cx="15240000" cy="792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2743200" y="24993600"/>
            <a:ext cx="7620000" cy="1828800"/>
          </a:xfrm>
        </p:spPr>
        <p:txBody>
          <a:bodyPr/>
          <a:lstStyle>
            <a:lvl1pPr>
              <a:defRPr/>
            </a:lvl1pPr>
          </a:lstStyle>
          <a:p>
            <a:fld id="{1EA32FAE-9CF5-9B48-AA1A-54B7BB284F3E}" type="datetimeFigureOut">
              <a:rPr lang="en-US" smtClean="0"/>
              <a:pPr/>
              <a:t>1/1/15</a:t>
            </a:fld>
            <a:endParaRPr lang="en-US"/>
          </a:p>
        </p:txBody>
      </p:sp>
      <p:sp>
        <p:nvSpPr>
          <p:cNvPr id="7" name="Footer Placeholder 6"/>
          <p:cNvSpPr>
            <a:spLocks noGrp="1"/>
          </p:cNvSpPr>
          <p:nvPr>
            <p:ph type="ftr" sz="quarter" idx="11"/>
          </p:nvPr>
        </p:nvSpPr>
        <p:spPr>
          <a:xfrm>
            <a:off x="12496800" y="24993600"/>
            <a:ext cx="11582400" cy="18288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26212800" y="24993600"/>
            <a:ext cx="7620000" cy="1828800"/>
          </a:xfrm>
        </p:spPr>
        <p:txBody>
          <a:bodyPr/>
          <a:lstStyle>
            <a:lvl1pPr>
              <a:defRPr/>
            </a:lvl1pPr>
          </a:lstStyle>
          <a:p>
            <a:fld id="{812965B0-B60E-134E-9918-55CB20740FBC}" type="slidenum">
              <a:rPr lang="en-US" smtClean="0"/>
              <a:pPr/>
              <a:t>‹#›</a:t>
            </a:fld>
            <a:endParaRPr lang="en-US"/>
          </a:p>
        </p:txBody>
      </p:sp>
    </p:spTree>
    <p:extLst>
      <p:ext uri="{BB962C8B-B14F-4D97-AF65-F5344CB8AC3E}">
        <p14:creationId xmlns:p14="http://schemas.microsoft.com/office/powerpoint/2010/main" val="35095125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743200" y="2438400"/>
            <a:ext cx="31089600" cy="457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743200" y="7924800"/>
            <a:ext cx="15240000" cy="792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2743200" y="16459200"/>
            <a:ext cx="15240000" cy="792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18592800" y="7924800"/>
            <a:ext cx="15240000" cy="1645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2743200" y="24993600"/>
            <a:ext cx="7620000" cy="1828800"/>
          </a:xfrm>
        </p:spPr>
        <p:txBody>
          <a:bodyPr/>
          <a:lstStyle>
            <a:lvl1pPr>
              <a:defRPr/>
            </a:lvl1pPr>
          </a:lstStyle>
          <a:p>
            <a:fld id="{1EA32FAE-9CF5-9B48-AA1A-54B7BB284F3E}" type="datetimeFigureOut">
              <a:rPr lang="en-US" smtClean="0"/>
              <a:pPr/>
              <a:t>1/1/15</a:t>
            </a:fld>
            <a:endParaRPr lang="en-US"/>
          </a:p>
        </p:txBody>
      </p:sp>
      <p:sp>
        <p:nvSpPr>
          <p:cNvPr id="7" name="Footer Placeholder 6"/>
          <p:cNvSpPr>
            <a:spLocks noGrp="1"/>
          </p:cNvSpPr>
          <p:nvPr>
            <p:ph type="ftr" sz="quarter" idx="11"/>
          </p:nvPr>
        </p:nvSpPr>
        <p:spPr>
          <a:xfrm>
            <a:off x="12496800" y="24993600"/>
            <a:ext cx="11582400" cy="18288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26212800" y="24993600"/>
            <a:ext cx="7620000" cy="1828800"/>
          </a:xfrm>
        </p:spPr>
        <p:txBody>
          <a:bodyPr/>
          <a:lstStyle>
            <a:lvl1pPr>
              <a:defRPr/>
            </a:lvl1pPr>
          </a:lstStyle>
          <a:p>
            <a:fld id="{812965B0-B60E-134E-9918-55CB20740FBC}" type="slidenum">
              <a:rPr lang="en-US" smtClean="0"/>
              <a:pPr/>
              <a:t>‹#›</a:t>
            </a:fld>
            <a:endParaRPr lang="en-US"/>
          </a:p>
        </p:txBody>
      </p:sp>
    </p:spTree>
    <p:extLst>
      <p:ext uri="{BB962C8B-B14F-4D97-AF65-F5344CB8AC3E}">
        <p14:creationId xmlns:p14="http://schemas.microsoft.com/office/powerpoint/2010/main" val="1385342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7B8E2C5-6B5B-FE48-A795-686B363C3C59}" type="datetimeFigureOut">
              <a:rPr lang="en-US" smtClean="0"/>
              <a:pPr/>
              <a:t>1/1/15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BBBFB13-1A74-6B43-A731-225BFEFA33E3}" type="slidenum">
              <a:rPr lang="en-US" smtClean="0"/>
              <a:pPr/>
              <a:t>‹#›</a:t>
            </a:fld>
            <a:endParaRPr lang="en-US"/>
          </a:p>
        </p:txBody>
      </p:sp>
    </p:spTree>
    <p:extLst>
      <p:ext uri="{BB962C8B-B14F-4D97-AF65-F5344CB8AC3E}">
        <p14:creationId xmlns:p14="http://schemas.microsoft.com/office/powerpoint/2010/main" val="1078151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8"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05"/>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8" y="5740405"/>
            <a:ext cx="12033252" cy="18764252"/>
          </a:xfrm>
        </p:spPr>
        <p:txBody>
          <a:bodyPr/>
          <a:lstStyle>
            <a:lvl1pPr marL="0" indent="0">
              <a:buNone/>
              <a:defRPr sz="5600"/>
            </a:lvl1pPr>
            <a:lvl2pPr marL="1828143" indent="0">
              <a:buNone/>
              <a:defRPr sz="4800"/>
            </a:lvl2pPr>
            <a:lvl3pPr marL="3656285" indent="0">
              <a:buNone/>
              <a:defRPr sz="4000"/>
            </a:lvl3pPr>
            <a:lvl4pPr marL="5484429" indent="0">
              <a:buNone/>
              <a:defRPr sz="3600"/>
            </a:lvl4pPr>
            <a:lvl5pPr marL="7312567" indent="0">
              <a:buNone/>
              <a:defRPr sz="3600"/>
            </a:lvl5pPr>
            <a:lvl6pPr marL="9140706" indent="0">
              <a:buNone/>
              <a:defRPr sz="3600"/>
            </a:lvl6pPr>
            <a:lvl7pPr marL="10968850" indent="0">
              <a:buNone/>
              <a:defRPr sz="3600"/>
            </a:lvl7pPr>
            <a:lvl8pPr marL="12796992" indent="0">
              <a:buNone/>
              <a:defRPr sz="3600"/>
            </a:lvl8pPr>
            <a:lvl9pPr marL="14625135" indent="0">
              <a:buNone/>
              <a:defRPr sz="36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424331E-DF5D-6C47-87EF-2BAD2C05B8C4}" type="datetimeFigureOut">
              <a:rPr lang="en-US" smtClean="0"/>
              <a:pPr/>
              <a:t>1/1/15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A358D88-D4A9-5A4F-9455-3FD81BD25A4B}" type="slidenum">
              <a:rPr lang="en-US" smtClean="0"/>
              <a:pPr/>
              <a:t>‹#›</a:t>
            </a:fld>
            <a:endParaRPr lang="en-US"/>
          </a:p>
        </p:txBody>
      </p:sp>
    </p:spTree>
    <p:extLst>
      <p:ext uri="{BB962C8B-B14F-4D97-AF65-F5344CB8AC3E}">
        <p14:creationId xmlns:p14="http://schemas.microsoft.com/office/powerpoint/2010/main" val="920156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143" indent="0">
              <a:buNone/>
              <a:defRPr sz="11200"/>
            </a:lvl2pPr>
            <a:lvl3pPr marL="3656285" indent="0">
              <a:buNone/>
              <a:defRPr sz="9600"/>
            </a:lvl3pPr>
            <a:lvl4pPr marL="5484429" indent="0">
              <a:buNone/>
              <a:defRPr sz="8000"/>
            </a:lvl4pPr>
            <a:lvl5pPr marL="7312567" indent="0">
              <a:buNone/>
              <a:defRPr sz="8000"/>
            </a:lvl5pPr>
            <a:lvl6pPr marL="9140706" indent="0">
              <a:buNone/>
              <a:defRPr sz="8000"/>
            </a:lvl6pPr>
            <a:lvl7pPr marL="10968850" indent="0">
              <a:buNone/>
              <a:defRPr sz="8000"/>
            </a:lvl7pPr>
            <a:lvl8pPr marL="12796992" indent="0">
              <a:buNone/>
              <a:defRPr sz="8000"/>
            </a:lvl8pPr>
            <a:lvl9pPr marL="14625135" indent="0">
              <a:buNone/>
              <a:defRPr sz="8000"/>
            </a:lvl9pPr>
          </a:lstStyle>
          <a:p>
            <a:pPr lvl="0"/>
            <a:endParaRPr lang="en-US" noProof="0" smtClean="0"/>
          </a:p>
        </p:txBody>
      </p:sp>
      <p:sp>
        <p:nvSpPr>
          <p:cNvPr id="4" name="Text Placeholder 3"/>
          <p:cNvSpPr>
            <a:spLocks noGrp="1"/>
          </p:cNvSpPr>
          <p:nvPr>
            <p:ph type="body" sz="half" idx="2"/>
          </p:nvPr>
        </p:nvSpPr>
        <p:spPr>
          <a:xfrm>
            <a:off x="7169152" y="21469351"/>
            <a:ext cx="21945600" cy="3219449"/>
          </a:xfrm>
        </p:spPr>
        <p:txBody>
          <a:bodyPr/>
          <a:lstStyle>
            <a:lvl1pPr marL="0" indent="0">
              <a:buNone/>
              <a:defRPr sz="5600"/>
            </a:lvl1pPr>
            <a:lvl2pPr marL="1828143" indent="0">
              <a:buNone/>
              <a:defRPr sz="4800"/>
            </a:lvl2pPr>
            <a:lvl3pPr marL="3656285" indent="0">
              <a:buNone/>
              <a:defRPr sz="4000"/>
            </a:lvl3pPr>
            <a:lvl4pPr marL="5484429" indent="0">
              <a:buNone/>
              <a:defRPr sz="3600"/>
            </a:lvl4pPr>
            <a:lvl5pPr marL="7312567" indent="0">
              <a:buNone/>
              <a:defRPr sz="3600"/>
            </a:lvl5pPr>
            <a:lvl6pPr marL="9140706" indent="0">
              <a:buNone/>
              <a:defRPr sz="3600"/>
            </a:lvl6pPr>
            <a:lvl7pPr marL="10968850" indent="0">
              <a:buNone/>
              <a:defRPr sz="3600"/>
            </a:lvl7pPr>
            <a:lvl8pPr marL="12796992" indent="0">
              <a:buNone/>
              <a:defRPr sz="3600"/>
            </a:lvl8pPr>
            <a:lvl9pPr marL="14625135" indent="0">
              <a:buNone/>
              <a:defRPr sz="36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329B7A4-2805-9946-82C3-0B1F40D674E6}" type="datetimeFigureOut">
              <a:rPr lang="en-US" smtClean="0"/>
              <a:pPr/>
              <a:t>1/1/15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3D28F6F-A429-384B-AF27-637C629CBECD}" type="slidenum">
              <a:rPr lang="en-US" smtClean="0"/>
              <a:pPr/>
              <a:t>‹#›</a:t>
            </a:fld>
            <a:endParaRPr lang="en-US"/>
          </a:p>
        </p:txBody>
      </p:sp>
    </p:spTree>
    <p:extLst>
      <p:ext uri="{BB962C8B-B14F-4D97-AF65-F5344CB8AC3E}">
        <p14:creationId xmlns:p14="http://schemas.microsoft.com/office/powerpoint/2010/main" val="514283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theme" Target="../theme/theme2.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slideLayout" Target="../slideLayouts/slideLayout39.xml"/><Relationship Id="rId14" Type="http://schemas.openxmlformats.org/officeDocument/2006/relationships/slideLayout" Target="../slideLayouts/slideLayout40.xml"/><Relationship Id="rId15" Type="http://schemas.openxmlformats.org/officeDocument/2006/relationships/slideLayout" Target="../slideLayouts/slideLayout41.xml"/><Relationship Id="rId16" Type="http://schemas.openxmlformats.org/officeDocument/2006/relationships/theme" Target="../theme/theme3.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2.xml"/><Relationship Id="rId12" Type="http://schemas.openxmlformats.org/officeDocument/2006/relationships/theme" Target="../theme/theme4.xml"/><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 Id="rId9" Type="http://schemas.openxmlformats.org/officeDocument/2006/relationships/slideLayout" Target="../slideLayouts/slideLayout50.xml"/><Relationship Id="rId10"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3.xml"/><Relationship Id="rId12" Type="http://schemas.openxmlformats.org/officeDocument/2006/relationships/slideLayout" Target="../slideLayouts/slideLayout64.xml"/><Relationship Id="rId13" Type="http://schemas.openxmlformats.org/officeDocument/2006/relationships/slideLayout" Target="../slideLayouts/slideLayout65.xml"/><Relationship Id="rId14" Type="http://schemas.openxmlformats.org/officeDocument/2006/relationships/slideLayout" Target="../slideLayouts/slideLayout66.xml"/><Relationship Id="rId15" Type="http://schemas.openxmlformats.org/officeDocument/2006/relationships/slideLayout" Target="../slideLayouts/slideLayout67.xml"/><Relationship Id="rId16" Type="http://schemas.openxmlformats.org/officeDocument/2006/relationships/theme" Target="../theme/theme5.xml"/><Relationship Id="rId1" Type="http://schemas.openxmlformats.org/officeDocument/2006/relationships/slideLayout" Target="../slideLayouts/slideLayout53.xml"/><Relationship Id="rId2" Type="http://schemas.openxmlformats.org/officeDocument/2006/relationships/slideLayout" Target="../slideLayouts/slideLayout54.xml"/><Relationship Id="rId3" Type="http://schemas.openxmlformats.org/officeDocument/2006/relationships/slideLayout" Target="../slideLayouts/slideLayout55.xml"/><Relationship Id="rId4" Type="http://schemas.openxmlformats.org/officeDocument/2006/relationships/slideLayout" Target="../slideLayouts/slideLayout56.xml"/><Relationship Id="rId5" Type="http://schemas.openxmlformats.org/officeDocument/2006/relationships/slideLayout" Target="../slideLayouts/slideLayout57.xml"/><Relationship Id="rId6" Type="http://schemas.openxmlformats.org/officeDocument/2006/relationships/slideLayout" Target="../slideLayouts/slideLayout58.xml"/><Relationship Id="rId7" Type="http://schemas.openxmlformats.org/officeDocument/2006/relationships/slideLayout" Target="../slideLayouts/slideLayout59.xml"/><Relationship Id="rId8" Type="http://schemas.openxmlformats.org/officeDocument/2006/relationships/slideLayout" Target="../slideLayouts/slideLayout60.xml"/><Relationship Id="rId9" Type="http://schemas.openxmlformats.org/officeDocument/2006/relationships/slideLayout" Target="../slideLayouts/slideLayout61.xml"/><Relationship Id="rId10"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3200" y="2438400"/>
            <a:ext cx="3108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65625" tIns="182817" rIns="365625" bIns="1828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743200" y="7924800"/>
            <a:ext cx="31089600" cy="164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65625" tIns="182817" rIns="365625" bIns="1828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743200" y="24993600"/>
            <a:ext cx="7620000" cy="1828800"/>
          </a:xfrm>
          <a:prstGeom prst="rect">
            <a:avLst/>
          </a:prstGeom>
          <a:noFill/>
          <a:ln w="9525">
            <a:noFill/>
            <a:miter lim="800000"/>
            <a:headEnd/>
            <a:tailEnd/>
          </a:ln>
        </p:spPr>
        <p:txBody>
          <a:bodyPr vert="horz" wrap="square" lIns="365625" tIns="182817" rIns="365625" bIns="182817" numCol="1" anchor="t" anchorCtr="0" compatLnSpc="1">
            <a:prstTxWarp prst="textNoShape">
              <a:avLst/>
            </a:prstTxWarp>
          </a:bodyPr>
          <a:lstStyle>
            <a:lvl1pPr>
              <a:defRPr sz="5600" smtClean="0">
                <a:ea typeface="ＭＳ Ｐゴシック" pitchFamily="52" charset="-128"/>
                <a:cs typeface="+mn-cs"/>
              </a:defRPr>
            </a:lvl1pPr>
          </a:lstStyle>
          <a:p>
            <a:fld id="{1EA32FAE-9CF5-9B48-AA1A-54B7BB284F3E}" type="datetimeFigureOut">
              <a:rPr lang="en-US" smtClean="0"/>
              <a:pPr/>
              <a:t>1/1/15</a:t>
            </a:fld>
            <a:endParaRPr lang="en-US"/>
          </a:p>
        </p:txBody>
      </p:sp>
      <p:sp>
        <p:nvSpPr>
          <p:cNvPr id="1029" name="Rectangle 5"/>
          <p:cNvSpPr>
            <a:spLocks noGrp="1" noChangeArrowheads="1"/>
          </p:cNvSpPr>
          <p:nvPr>
            <p:ph type="ftr" sz="quarter" idx="3"/>
          </p:nvPr>
        </p:nvSpPr>
        <p:spPr bwMode="auto">
          <a:xfrm>
            <a:off x="12496800" y="24993600"/>
            <a:ext cx="11582400" cy="1828800"/>
          </a:xfrm>
          <a:prstGeom prst="rect">
            <a:avLst/>
          </a:prstGeom>
          <a:noFill/>
          <a:ln w="9525">
            <a:noFill/>
            <a:miter lim="800000"/>
            <a:headEnd/>
            <a:tailEnd/>
          </a:ln>
        </p:spPr>
        <p:txBody>
          <a:bodyPr vert="horz" wrap="square" lIns="365625" tIns="182817" rIns="365625" bIns="182817" numCol="1" anchor="t" anchorCtr="0" compatLnSpc="1">
            <a:prstTxWarp prst="textNoShape">
              <a:avLst/>
            </a:prstTxWarp>
          </a:bodyPr>
          <a:lstStyle>
            <a:lvl1pPr algn="ctr">
              <a:defRPr sz="5600" smtClean="0">
                <a:ea typeface="ＭＳ Ｐゴシック" pitchFamily="52"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26212800" y="24993600"/>
            <a:ext cx="7620000" cy="1828800"/>
          </a:xfrm>
          <a:prstGeom prst="rect">
            <a:avLst/>
          </a:prstGeom>
          <a:noFill/>
          <a:ln w="9525">
            <a:noFill/>
            <a:miter lim="800000"/>
            <a:headEnd/>
            <a:tailEnd/>
          </a:ln>
        </p:spPr>
        <p:txBody>
          <a:bodyPr vert="horz" wrap="square" lIns="365625" tIns="182817" rIns="365625" bIns="182817" numCol="1" anchor="t" anchorCtr="0" compatLnSpc="1">
            <a:prstTxWarp prst="textNoShape">
              <a:avLst/>
            </a:prstTxWarp>
          </a:bodyPr>
          <a:lstStyle>
            <a:lvl1pPr algn="r">
              <a:defRPr sz="5600"/>
            </a:lvl1pPr>
          </a:lstStyle>
          <a:p>
            <a:fld id="{812965B0-B60E-134E-9918-55CB20740FBC}"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rtl="0" eaLnBrk="0" fontAlgn="base" hangingPunct="0">
        <a:spcBef>
          <a:spcPct val="0"/>
        </a:spcBef>
        <a:spcAft>
          <a:spcPct val="0"/>
        </a:spcAft>
        <a:defRPr sz="17600">
          <a:solidFill>
            <a:schemeClr val="tx2"/>
          </a:solidFill>
          <a:latin typeface="+mj-lt"/>
          <a:ea typeface="+mj-ea"/>
          <a:cs typeface="ＭＳ Ｐゴシック" charset="0"/>
        </a:defRPr>
      </a:lvl1pPr>
      <a:lvl2pPr algn="ctr" rtl="0" eaLnBrk="0" fontAlgn="base" hangingPunct="0">
        <a:spcBef>
          <a:spcPct val="0"/>
        </a:spcBef>
        <a:spcAft>
          <a:spcPct val="0"/>
        </a:spcAft>
        <a:defRPr sz="17600">
          <a:solidFill>
            <a:schemeClr val="tx2"/>
          </a:solidFill>
          <a:latin typeface="Arial" charset="0"/>
          <a:ea typeface="ＭＳ Ｐゴシック" pitchFamily="52" charset="-128"/>
          <a:cs typeface="ＭＳ Ｐゴシック" charset="0"/>
        </a:defRPr>
      </a:lvl2pPr>
      <a:lvl3pPr algn="ctr" rtl="0" eaLnBrk="0" fontAlgn="base" hangingPunct="0">
        <a:spcBef>
          <a:spcPct val="0"/>
        </a:spcBef>
        <a:spcAft>
          <a:spcPct val="0"/>
        </a:spcAft>
        <a:defRPr sz="17600">
          <a:solidFill>
            <a:schemeClr val="tx2"/>
          </a:solidFill>
          <a:latin typeface="Arial" charset="0"/>
          <a:ea typeface="ＭＳ Ｐゴシック" pitchFamily="52" charset="-128"/>
          <a:cs typeface="ＭＳ Ｐゴシック" charset="0"/>
        </a:defRPr>
      </a:lvl3pPr>
      <a:lvl4pPr algn="ctr" rtl="0" eaLnBrk="0" fontAlgn="base" hangingPunct="0">
        <a:spcBef>
          <a:spcPct val="0"/>
        </a:spcBef>
        <a:spcAft>
          <a:spcPct val="0"/>
        </a:spcAft>
        <a:defRPr sz="17600">
          <a:solidFill>
            <a:schemeClr val="tx2"/>
          </a:solidFill>
          <a:latin typeface="Arial" charset="0"/>
          <a:ea typeface="ＭＳ Ｐゴシック" pitchFamily="52" charset="-128"/>
          <a:cs typeface="ＭＳ Ｐゴシック" charset="0"/>
        </a:defRPr>
      </a:lvl4pPr>
      <a:lvl5pPr algn="ctr" rtl="0" eaLnBrk="0" fontAlgn="base" hangingPunct="0">
        <a:spcBef>
          <a:spcPct val="0"/>
        </a:spcBef>
        <a:spcAft>
          <a:spcPct val="0"/>
        </a:spcAft>
        <a:defRPr sz="17600">
          <a:solidFill>
            <a:schemeClr val="tx2"/>
          </a:solidFill>
          <a:latin typeface="Arial" charset="0"/>
          <a:ea typeface="ＭＳ Ｐゴシック" pitchFamily="52" charset="-128"/>
          <a:cs typeface="ＭＳ Ｐゴシック" charset="0"/>
        </a:defRPr>
      </a:lvl5pPr>
      <a:lvl6pPr marL="1828143" algn="ctr" rtl="0" fontAlgn="base">
        <a:spcBef>
          <a:spcPct val="0"/>
        </a:spcBef>
        <a:spcAft>
          <a:spcPct val="0"/>
        </a:spcAft>
        <a:defRPr sz="17600">
          <a:solidFill>
            <a:schemeClr val="tx2"/>
          </a:solidFill>
          <a:latin typeface="Arial" charset="0"/>
          <a:ea typeface="ＭＳ Ｐゴシック" pitchFamily="52" charset="-128"/>
        </a:defRPr>
      </a:lvl6pPr>
      <a:lvl7pPr marL="3656285" algn="ctr" rtl="0" fontAlgn="base">
        <a:spcBef>
          <a:spcPct val="0"/>
        </a:spcBef>
        <a:spcAft>
          <a:spcPct val="0"/>
        </a:spcAft>
        <a:defRPr sz="17600">
          <a:solidFill>
            <a:schemeClr val="tx2"/>
          </a:solidFill>
          <a:latin typeface="Arial" charset="0"/>
          <a:ea typeface="ＭＳ Ｐゴシック" pitchFamily="52" charset="-128"/>
        </a:defRPr>
      </a:lvl7pPr>
      <a:lvl8pPr marL="5484429" algn="ctr" rtl="0" fontAlgn="base">
        <a:spcBef>
          <a:spcPct val="0"/>
        </a:spcBef>
        <a:spcAft>
          <a:spcPct val="0"/>
        </a:spcAft>
        <a:defRPr sz="17600">
          <a:solidFill>
            <a:schemeClr val="tx2"/>
          </a:solidFill>
          <a:latin typeface="Arial" charset="0"/>
          <a:ea typeface="ＭＳ Ｐゴシック" pitchFamily="52" charset="-128"/>
        </a:defRPr>
      </a:lvl8pPr>
      <a:lvl9pPr marL="7312567" algn="ctr" rtl="0" fontAlgn="base">
        <a:spcBef>
          <a:spcPct val="0"/>
        </a:spcBef>
        <a:spcAft>
          <a:spcPct val="0"/>
        </a:spcAft>
        <a:defRPr sz="17600">
          <a:solidFill>
            <a:schemeClr val="tx2"/>
          </a:solidFill>
          <a:latin typeface="Arial" charset="0"/>
          <a:ea typeface="ＭＳ Ｐゴシック" pitchFamily="52" charset="-128"/>
        </a:defRPr>
      </a:lvl9pPr>
    </p:titleStyle>
    <p:bodyStyle>
      <a:lvl1pPr marL="1371105" indent="-1371105" algn="l" rtl="0" eaLnBrk="0" fontAlgn="base" hangingPunct="0">
        <a:spcBef>
          <a:spcPct val="20000"/>
        </a:spcBef>
        <a:spcAft>
          <a:spcPct val="0"/>
        </a:spcAft>
        <a:buChar char="•"/>
        <a:defRPr sz="12800">
          <a:solidFill>
            <a:schemeClr val="tx1"/>
          </a:solidFill>
          <a:latin typeface="+mn-lt"/>
          <a:ea typeface="+mn-ea"/>
          <a:cs typeface="ＭＳ Ｐゴシック" charset="0"/>
        </a:defRPr>
      </a:lvl1pPr>
      <a:lvl2pPr marL="2970729" indent="-1142586" algn="l" rtl="0" eaLnBrk="0" fontAlgn="base" hangingPunct="0">
        <a:spcBef>
          <a:spcPct val="20000"/>
        </a:spcBef>
        <a:spcAft>
          <a:spcPct val="0"/>
        </a:spcAft>
        <a:buChar char="–"/>
        <a:defRPr sz="11200">
          <a:solidFill>
            <a:schemeClr val="tx1"/>
          </a:solidFill>
          <a:latin typeface="+mn-lt"/>
          <a:ea typeface="+mn-ea"/>
        </a:defRPr>
      </a:lvl2pPr>
      <a:lvl3pPr marL="4570353" indent="-914068" algn="l" rtl="0" eaLnBrk="0" fontAlgn="base" hangingPunct="0">
        <a:spcBef>
          <a:spcPct val="20000"/>
        </a:spcBef>
        <a:spcAft>
          <a:spcPct val="0"/>
        </a:spcAft>
        <a:buChar char="•"/>
        <a:defRPr sz="9600">
          <a:solidFill>
            <a:schemeClr val="tx1"/>
          </a:solidFill>
          <a:latin typeface="+mn-lt"/>
          <a:ea typeface="+mn-ea"/>
        </a:defRPr>
      </a:lvl3pPr>
      <a:lvl4pPr marL="6398496" indent="-914068" algn="l" rtl="0" eaLnBrk="0" fontAlgn="base" hangingPunct="0">
        <a:spcBef>
          <a:spcPct val="20000"/>
        </a:spcBef>
        <a:spcAft>
          <a:spcPct val="0"/>
        </a:spcAft>
        <a:buChar char="–"/>
        <a:defRPr sz="8000">
          <a:solidFill>
            <a:schemeClr val="tx1"/>
          </a:solidFill>
          <a:latin typeface="+mn-lt"/>
          <a:ea typeface="+mn-ea"/>
        </a:defRPr>
      </a:lvl4pPr>
      <a:lvl5pPr marL="8226639" indent="-914068" algn="l" rtl="0" eaLnBrk="0" fontAlgn="base" hangingPunct="0">
        <a:spcBef>
          <a:spcPct val="20000"/>
        </a:spcBef>
        <a:spcAft>
          <a:spcPct val="0"/>
        </a:spcAft>
        <a:buChar char="»"/>
        <a:defRPr sz="8000">
          <a:solidFill>
            <a:schemeClr val="tx1"/>
          </a:solidFill>
          <a:latin typeface="+mn-lt"/>
          <a:ea typeface="+mn-ea"/>
        </a:defRPr>
      </a:lvl5pPr>
      <a:lvl6pPr marL="10054782" indent="-914068" algn="l" rtl="0" fontAlgn="base">
        <a:spcBef>
          <a:spcPct val="20000"/>
        </a:spcBef>
        <a:spcAft>
          <a:spcPct val="0"/>
        </a:spcAft>
        <a:buChar char="»"/>
        <a:defRPr sz="8000">
          <a:solidFill>
            <a:schemeClr val="tx1"/>
          </a:solidFill>
          <a:latin typeface="+mn-lt"/>
          <a:ea typeface="+mn-ea"/>
        </a:defRPr>
      </a:lvl6pPr>
      <a:lvl7pPr marL="11882925" indent="-914068" algn="l" rtl="0" fontAlgn="base">
        <a:spcBef>
          <a:spcPct val="20000"/>
        </a:spcBef>
        <a:spcAft>
          <a:spcPct val="0"/>
        </a:spcAft>
        <a:buChar char="»"/>
        <a:defRPr sz="8000">
          <a:solidFill>
            <a:schemeClr val="tx1"/>
          </a:solidFill>
          <a:latin typeface="+mn-lt"/>
          <a:ea typeface="+mn-ea"/>
        </a:defRPr>
      </a:lvl7pPr>
      <a:lvl8pPr marL="13711060" indent="-914068" algn="l" rtl="0" fontAlgn="base">
        <a:spcBef>
          <a:spcPct val="20000"/>
        </a:spcBef>
        <a:spcAft>
          <a:spcPct val="0"/>
        </a:spcAft>
        <a:buChar char="»"/>
        <a:defRPr sz="8000">
          <a:solidFill>
            <a:schemeClr val="tx1"/>
          </a:solidFill>
          <a:latin typeface="+mn-lt"/>
          <a:ea typeface="+mn-ea"/>
        </a:defRPr>
      </a:lvl8pPr>
      <a:lvl9pPr marL="15539203" indent="-914068" algn="l" rtl="0" fontAlgn="base">
        <a:spcBef>
          <a:spcPct val="20000"/>
        </a:spcBef>
        <a:spcAft>
          <a:spcPct val="0"/>
        </a:spcAft>
        <a:buChar char="»"/>
        <a:defRPr sz="8000">
          <a:solidFill>
            <a:schemeClr val="tx1"/>
          </a:solidFill>
          <a:latin typeface="+mn-lt"/>
          <a:ea typeface="+mn-ea"/>
        </a:defRPr>
      </a:lvl9pPr>
    </p:bodyStyle>
    <p:otherStyle>
      <a:defPPr>
        <a:defRPr lang="en-US"/>
      </a:defPPr>
      <a:lvl1pPr marL="0" algn="l" defTabSz="3656285" rtl="0" eaLnBrk="1" latinLnBrk="0" hangingPunct="1">
        <a:defRPr sz="7200" kern="1200">
          <a:solidFill>
            <a:schemeClr val="tx1"/>
          </a:solidFill>
          <a:latin typeface="+mn-lt"/>
          <a:ea typeface="+mn-ea"/>
          <a:cs typeface="+mn-cs"/>
        </a:defRPr>
      </a:lvl1pPr>
      <a:lvl2pPr marL="1828143" algn="l" defTabSz="3656285" rtl="0" eaLnBrk="1" latinLnBrk="0" hangingPunct="1">
        <a:defRPr sz="7200" kern="1200">
          <a:solidFill>
            <a:schemeClr val="tx1"/>
          </a:solidFill>
          <a:latin typeface="+mn-lt"/>
          <a:ea typeface="+mn-ea"/>
          <a:cs typeface="+mn-cs"/>
        </a:defRPr>
      </a:lvl2pPr>
      <a:lvl3pPr marL="3656285" algn="l" defTabSz="3656285" rtl="0" eaLnBrk="1" latinLnBrk="0" hangingPunct="1">
        <a:defRPr sz="7200" kern="1200">
          <a:solidFill>
            <a:schemeClr val="tx1"/>
          </a:solidFill>
          <a:latin typeface="+mn-lt"/>
          <a:ea typeface="+mn-ea"/>
          <a:cs typeface="+mn-cs"/>
        </a:defRPr>
      </a:lvl3pPr>
      <a:lvl4pPr marL="5484429" algn="l" defTabSz="3656285" rtl="0" eaLnBrk="1" latinLnBrk="0" hangingPunct="1">
        <a:defRPr sz="7200" kern="1200">
          <a:solidFill>
            <a:schemeClr val="tx1"/>
          </a:solidFill>
          <a:latin typeface="+mn-lt"/>
          <a:ea typeface="+mn-ea"/>
          <a:cs typeface="+mn-cs"/>
        </a:defRPr>
      </a:lvl4pPr>
      <a:lvl5pPr marL="7312567" algn="l" defTabSz="3656285" rtl="0" eaLnBrk="1" latinLnBrk="0" hangingPunct="1">
        <a:defRPr sz="7200" kern="1200">
          <a:solidFill>
            <a:schemeClr val="tx1"/>
          </a:solidFill>
          <a:latin typeface="+mn-lt"/>
          <a:ea typeface="+mn-ea"/>
          <a:cs typeface="+mn-cs"/>
        </a:defRPr>
      </a:lvl5pPr>
      <a:lvl6pPr marL="9140706" algn="l" defTabSz="3656285" rtl="0" eaLnBrk="1" latinLnBrk="0" hangingPunct="1">
        <a:defRPr sz="7200" kern="1200">
          <a:solidFill>
            <a:schemeClr val="tx1"/>
          </a:solidFill>
          <a:latin typeface="+mn-lt"/>
          <a:ea typeface="+mn-ea"/>
          <a:cs typeface="+mn-cs"/>
        </a:defRPr>
      </a:lvl6pPr>
      <a:lvl7pPr marL="10968850" algn="l" defTabSz="3656285" rtl="0" eaLnBrk="1" latinLnBrk="0" hangingPunct="1">
        <a:defRPr sz="7200" kern="1200">
          <a:solidFill>
            <a:schemeClr val="tx1"/>
          </a:solidFill>
          <a:latin typeface="+mn-lt"/>
          <a:ea typeface="+mn-ea"/>
          <a:cs typeface="+mn-cs"/>
        </a:defRPr>
      </a:lvl7pPr>
      <a:lvl8pPr marL="12796992" algn="l" defTabSz="3656285" rtl="0" eaLnBrk="1" latinLnBrk="0" hangingPunct="1">
        <a:defRPr sz="7200" kern="1200">
          <a:solidFill>
            <a:schemeClr val="tx1"/>
          </a:solidFill>
          <a:latin typeface="+mn-lt"/>
          <a:ea typeface="+mn-ea"/>
          <a:cs typeface="+mn-cs"/>
        </a:defRPr>
      </a:lvl8pPr>
      <a:lvl9pPr marL="14625135" algn="l" defTabSz="3656285" rtl="0" eaLnBrk="1" latinLnBrk="0" hangingPunct="1">
        <a:defRPr sz="7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0" y="1098551"/>
            <a:ext cx="32918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65685" tIns="182844" rIns="365685" bIns="182844"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1828800" y="6400805"/>
            <a:ext cx="32918400" cy="18103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65685" tIns="182844" rIns="365685" bIns="18284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02"/>
            <a:ext cx="8534400" cy="1460500"/>
          </a:xfrm>
          <a:prstGeom prst="rect">
            <a:avLst/>
          </a:prstGeom>
        </p:spPr>
        <p:txBody>
          <a:bodyPr vert="horz" wrap="square" lIns="365685" tIns="182844" rIns="365685" bIns="182844" numCol="1" anchor="ctr" anchorCtr="0" compatLnSpc="1">
            <a:prstTxWarp prst="textNoShape">
              <a:avLst/>
            </a:prstTxWarp>
          </a:bodyPr>
          <a:lstStyle>
            <a:lvl1pPr>
              <a:defRPr sz="4800">
                <a:solidFill>
                  <a:srgbClr val="898989"/>
                </a:solidFill>
                <a:latin typeface="Calibri" charset="0"/>
              </a:defRPr>
            </a:lvl1pPr>
          </a:lstStyle>
          <a:p>
            <a:fld id="{1EA32FAE-9CF5-9B48-AA1A-54B7BB284F3E}" type="datetimeFigureOut">
              <a:rPr lang="en-US" smtClean="0"/>
              <a:pPr/>
              <a:t>1/1/15</a:t>
            </a:fld>
            <a:endParaRPr lang="en-US"/>
          </a:p>
        </p:txBody>
      </p:sp>
      <p:sp>
        <p:nvSpPr>
          <p:cNvPr id="5" name="Footer Placeholder 4"/>
          <p:cNvSpPr>
            <a:spLocks noGrp="1"/>
          </p:cNvSpPr>
          <p:nvPr>
            <p:ph type="ftr" sz="quarter" idx="3"/>
          </p:nvPr>
        </p:nvSpPr>
        <p:spPr>
          <a:xfrm>
            <a:off x="12496800" y="25425402"/>
            <a:ext cx="11582400" cy="1460500"/>
          </a:xfrm>
          <a:prstGeom prst="rect">
            <a:avLst/>
          </a:prstGeom>
        </p:spPr>
        <p:txBody>
          <a:bodyPr vert="horz" lIns="365685" tIns="182844" rIns="365685" bIns="182844" rtlCol="0" anchor="ctr"/>
          <a:lstStyle>
            <a:lvl1pPr algn="ctr" fontAlgn="auto">
              <a:spcBef>
                <a:spcPts val="0"/>
              </a:spcBef>
              <a:spcAft>
                <a:spcPts val="0"/>
              </a:spcAft>
              <a:defRPr sz="48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26212800" y="25425402"/>
            <a:ext cx="8534400" cy="1460500"/>
          </a:xfrm>
          <a:prstGeom prst="rect">
            <a:avLst/>
          </a:prstGeom>
        </p:spPr>
        <p:txBody>
          <a:bodyPr vert="horz" wrap="square" lIns="365685" tIns="182844" rIns="365685" bIns="182844" numCol="1" anchor="ctr" anchorCtr="0" compatLnSpc="1">
            <a:prstTxWarp prst="textNoShape">
              <a:avLst/>
            </a:prstTxWarp>
          </a:bodyPr>
          <a:lstStyle>
            <a:lvl1pPr algn="r">
              <a:defRPr sz="4800">
                <a:solidFill>
                  <a:srgbClr val="898989"/>
                </a:solidFill>
                <a:latin typeface="Calibri" charset="0"/>
              </a:defRPr>
            </a:lvl1pPr>
          </a:lstStyle>
          <a:p>
            <a:fld id="{812965B0-B60E-134E-9918-55CB20740F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rtl="0" eaLnBrk="1" fontAlgn="base" hangingPunct="1">
        <a:spcBef>
          <a:spcPct val="0"/>
        </a:spcBef>
        <a:spcAft>
          <a:spcPct val="0"/>
        </a:spcAft>
        <a:defRPr sz="17600" kern="1200">
          <a:solidFill>
            <a:schemeClr val="tx1"/>
          </a:solidFill>
          <a:latin typeface="+mj-lt"/>
          <a:ea typeface="ＭＳ Ｐゴシック" charset="0"/>
          <a:cs typeface="+mj-cs"/>
        </a:defRPr>
      </a:lvl1pPr>
      <a:lvl2pPr algn="ctr" rtl="0" eaLnBrk="1" fontAlgn="base" hangingPunct="1">
        <a:spcBef>
          <a:spcPct val="0"/>
        </a:spcBef>
        <a:spcAft>
          <a:spcPct val="0"/>
        </a:spcAft>
        <a:defRPr sz="17600">
          <a:solidFill>
            <a:schemeClr val="tx1"/>
          </a:solidFill>
          <a:latin typeface="Calibri" pitchFamily="34" charset="0"/>
          <a:ea typeface="ＭＳ Ｐゴシック" charset="0"/>
        </a:defRPr>
      </a:lvl2pPr>
      <a:lvl3pPr algn="ctr" rtl="0" eaLnBrk="1" fontAlgn="base" hangingPunct="1">
        <a:spcBef>
          <a:spcPct val="0"/>
        </a:spcBef>
        <a:spcAft>
          <a:spcPct val="0"/>
        </a:spcAft>
        <a:defRPr sz="17600">
          <a:solidFill>
            <a:schemeClr val="tx1"/>
          </a:solidFill>
          <a:latin typeface="Calibri" pitchFamily="34" charset="0"/>
          <a:ea typeface="ＭＳ Ｐゴシック" charset="0"/>
        </a:defRPr>
      </a:lvl3pPr>
      <a:lvl4pPr algn="ctr" rtl="0" eaLnBrk="1" fontAlgn="base" hangingPunct="1">
        <a:spcBef>
          <a:spcPct val="0"/>
        </a:spcBef>
        <a:spcAft>
          <a:spcPct val="0"/>
        </a:spcAft>
        <a:defRPr sz="17600">
          <a:solidFill>
            <a:schemeClr val="tx1"/>
          </a:solidFill>
          <a:latin typeface="Calibri" pitchFamily="34" charset="0"/>
          <a:ea typeface="ＭＳ Ｐゴシック" charset="0"/>
        </a:defRPr>
      </a:lvl4pPr>
      <a:lvl5pPr algn="ctr" rtl="0" eaLnBrk="1" fontAlgn="base" hangingPunct="1">
        <a:spcBef>
          <a:spcPct val="0"/>
        </a:spcBef>
        <a:spcAft>
          <a:spcPct val="0"/>
        </a:spcAft>
        <a:defRPr sz="17600">
          <a:solidFill>
            <a:schemeClr val="tx1"/>
          </a:solidFill>
          <a:latin typeface="Calibri" pitchFamily="34" charset="0"/>
          <a:ea typeface="ＭＳ Ｐゴシック" charset="0"/>
        </a:defRPr>
      </a:lvl5pPr>
      <a:lvl6pPr marL="1828435" algn="ctr" rtl="0" eaLnBrk="1" fontAlgn="base" hangingPunct="1">
        <a:spcBef>
          <a:spcPct val="0"/>
        </a:spcBef>
        <a:spcAft>
          <a:spcPct val="0"/>
        </a:spcAft>
        <a:defRPr sz="17600">
          <a:solidFill>
            <a:schemeClr val="tx1"/>
          </a:solidFill>
          <a:latin typeface="Calibri" pitchFamily="34" charset="0"/>
        </a:defRPr>
      </a:lvl6pPr>
      <a:lvl7pPr marL="3656870" algn="ctr" rtl="0" eaLnBrk="1" fontAlgn="base" hangingPunct="1">
        <a:spcBef>
          <a:spcPct val="0"/>
        </a:spcBef>
        <a:spcAft>
          <a:spcPct val="0"/>
        </a:spcAft>
        <a:defRPr sz="17600">
          <a:solidFill>
            <a:schemeClr val="tx1"/>
          </a:solidFill>
          <a:latin typeface="Calibri" pitchFamily="34" charset="0"/>
        </a:defRPr>
      </a:lvl7pPr>
      <a:lvl8pPr marL="5485305" algn="ctr" rtl="0" eaLnBrk="1" fontAlgn="base" hangingPunct="1">
        <a:spcBef>
          <a:spcPct val="0"/>
        </a:spcBef>
        <a:spcAft>
          <a:spcPct val="0"/>
        </a:spcAft>
        <a:defRPr sz="17600">
          <a:solidFill>
            <a:schemeClr val="tx1"/>
          </a:solidFill>
          <a:latin typeface="Calibri" pitchFamily="34" charset="0"/>
        </a:defRPr>
      </a:lvl8pPr>
      <a:lvl9pPr marL="7313736" algn="ctr" rtl="0" eaLnBrk="1" fontAlgn="base" hangingPunct="1">
        <a:spcBef>
          <a:spcPct val="0"/>
        </a:spcBef>
        <a:spcAft>
          <a:spcPct val="0"/>
        </a:spcAft>
        <a:defRPr sz="17600">
          <a:solidFill>
            <a:schemeClr val="tx1"/>
          </a:solidFill>
          <a:latin typeface="Calibri" pitchFamily="34" charset="0"/>
        </a:defRPr>
      </a:lvl9pPr>
    </p:titleStyle>
    <p:bodyStyle>
      <a:lvl1pPr marL="1371325" indent="-1371325" algn="l" rtl="0" eaLnBrk="1" fontAlgn="base" hangingPunct="1">
        <a:spcBef>
          <a:spcPct val="20000"/>
        </a:spcBef>
        <a:spcAft>
          <a:spcPct val="0"/>
        </a:spcAft>
        <a:buFont typeface="Arial" charset="0"/>
        <a:buChar char="•"/>
        <a:defRPr sz="12800" kern="1200">
          <a:solidFill>
            <a:schemeClr val="tx1"/>
          </a:solidFill>
          <a:latin typeface="+mn-lt"/>
          <a:ea typeface="ＭＳ Ｐゴシック" charset="0"/>
          <a:cs typeface="+mn-cs"/>
        </a:defRPr>
      </a:lvl1pPr>
      <a:lvl2pPr marL="2971205" indent="-1142770" algn="l" rtl="0" eaLnBrk="1" fontAlgn="base" hangingPunct="1">
        <a:spcBef>
          <a:spcPct val="20000"/>
        </a:spcBef>
        <a:spcAft>
          <a:spcPct val="0"/>
        </a:spcAft>
        <a:buFont typeface="Arial" charset="0"/>
        <a:buChar char="–"/>
        <a:defRPr sz="11200" kern="1200">
          <a:solidFill>
            <a:schemeClr val="tx1"/>
          </a:solidFill>
          <a:latin typeface="+mn-lt"/>
          <a:ea typeface="ＭＳ Ｐゴシック" charset="0"/>
          <a:cs typeface="+mn-cs"/>
        </a:defRPr>
      </a:lvl2pPr>
      <a:lvl3pPr marL="4571085" indent="-914215" algn="l" rtl="0" eaLnBrk="1" fontAlgn="base" hangingPunct="1">
        <a:spcBef>
          <a:spcPct val="20000"/>
        </a:spcBef>
        <a:spcAft>
          <a:spcPct val="0"/>
        </a:spcAft>
        <a:buFont typeface="Arial" charset="0"/>
        <a:buChar char="•"/>
        <a:defRPr sz="9600" kern="1200">
          <a:solidFill>
            <a:schemeClr val="tx1"/>
          </a:solidFill>
          <a:latin typeface="+mn-lt"/>
          <a:ea typeface="ＭＳ Ｐゴシック" charset="0"/>
          <a:cs typeface="+mn-cs"/>
        </a:defRPr>
      </a:lvl3pPr>
      <a:lvl4pPr marL="6399520" indent="-914215" algn="l" rtl="0" eaLnBrk="1" fontAlgn="base" hangingPunct="1">
        <a:spcBef>
          <a:spcPct val="20000"/>
        </a:spcBef>
        <a:spcAft>
          <a:spcPct val="0"/>
        </a:spcAft>
        <a:buFont typeface="Arial" charset="0"/>
        <a:buChar char="–"/>
        <a:defRPr sz="8000" kern="1200">
          <a:solidFill>
            <a:schemeClr val="tx1"/>
          </a:solidFill>
          <a:latin typeface="+mn-lt"/>
          <a:ea typeface="ＭＳ Ｐゴシック" charset="0"/>
          <a:cs typeface="+mn-cs"/>
        </a:defRPr>
      </a:lvl4pPr>
      <a:lvl5pPr marL="8227955" indent="-914215" algn="l" rtl="0" eaLnBrk="1" fontAlgn="base" hangingPunct="1">
        <a:spcBef>
          <a:spcPct val="20000"/>
        </a:spcBef>
        <a:spcAft>
          <a:spcPct val="0"/>
        </a:spcAft>
        <a:buFont typeface="Arial" charset="0"/>
        <a:buChar char="»"/>
        <a:defRPr sz="8000" kern="1200">
          <a:solidFill>
            <a:schemeClr val="tx1"/>
          </a:solidFill>
          <a:latin typeface="+mn-lt"/>
          <a:ea typeface="ＭＳ Ｐゴシック" charset="0"/>
          <a:cs typeface="+mn-cs"/>
        </a:defRPr>
      </a:lvl5pPr>
      <a:lvl6pPr marL="10056389" indent="-914215" algn="l" defTabSz="365687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4825" indent="-914215" algn="l" defTabSz="365687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3256" indent="-914215" algn="l" defTabSz="365687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1690" indent="-914215" algn="l" defTabSz="365687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6870" rtl="0" eaLnBrk="1" latinLnBrk="0" hangingPunct="1">
        <a:defRPr sz="7200" kern="1200">
          <a:solidFill>
            <a:schemeClr val="tx1"/>
          </a:solidFill>
          <a:latin typeface="+mn-lt"/>
          <a:ea typeface="+mn-ea"/>
          <a:cs typeface="+mn-cs"/>
        </a:defRPr>
      </a:lvl1pPr>
      <a:lvl2pPr marL="1828435" algn="l" defTabSz="3656870" rtl="0" eaLnBrk="1" latinLnBrk="0" hangingPunct="1">
        <a:defRPr sz="7200" kern="1200">
          <a:solidFill>
            <a:schemeClr val="tx1"/>
          </a:solidFill>
          <a:latin typeface="+mn-lt"/>
          <a:ea typeface="+mn-ea"/>
          <a:cs typeface="+mn-cs"/>
        </a:defRPr>
      </a:lvl2pPr>
      <a:lvl3pPr marL="3656870" algn="l" defTabSz="3656870" rtl="0" eaLnBrk="1" latinLnBrk="0" hangingPunct="1">
        <a:defRPr sz="7200" kern="1200">
          <a:solidFill>
            <a:schemeClr val="tx1"/>
          </a:solidFill>
          <a:latin typeface="+mn-lt"/>
          <a:ea typeface="+mn-ea"/>
          <a:cs typeface="+mn-cs"/>
        </a:defRPr>
      </a:lvl3pPr>
      <a:lvl4pPr marL="5485305" algn="l" defTabSz="3656870" rtl="0" eaLnBrk="1" latinLnBrk="0" hangingPunct="1">
        <a:defRPr sz="7200" kern="1200">
          <a:solidFill>
            <a:schemeClr val="tx1"/>
          </a:solidFill>
          <a:latin typeface="+mn-lt"/>
          <a:ea typeface="+mn-ea"/>
          <a:cs typeface="+mn-cs"/>
        </a:defRPr>
      </a:lvl4pPr>
      <a:lvl5pPr marL="7313736" algn="l" defTabSz="3656870" rtl="0" eaLnBrk="1" latinLnBrk="0" hangingPunct="1">
        <a:defRPr sz="7200" kern="1200">
          <a:solidFill>
            <a:schemeClr val="tx1"/>
          </a:solidFill>
          <a:latin typeface="+mn-lt"/>
          <a:ea typeface="+mn-ea"/>
          <a:cs typeface="+mn-cs"/>
        </a:defRPr>
      </a:lvl5pPr>
      <a:lvl6pPr marL="9142170" algn="l" defTabSz="3656870" rtl="0" eaLnBrk="1" latinLnBrk="0" hangingPunct="1">
        <a:defRPr sz="7200" kern="1200">
          <a:solidFill>
            <a:schemeClr val="tx1"/>
          </a:solidFill>
          <a:latin typeface="+mn-lt"/>
          <a:ea typeface="+mn-ea"/>
          <a:cs typeface="+mn-cs"/>
        </a:defRPr>
      </a:lvl6pPr>
      <a:lvl7pPr marL="10970605" algn="l" defTabSz="3656870" rtl="0" eaLnBrk="1" latinLnBrk="0" hangingPunct="1">
        <a:defRPr sz="7200" kern="1200">
          <a:solidFill>
            <a:schemeClr val="tx1"/>
          </a:solidFill>
          <a:latin typeface="+mn-lt"/>
          <a:ea typeface="+mn-ea"/>
          <a:cs typeface="+mn-cs"/>
        </a:defRPr>
      </a:lvl7pPr>
      <a:lvl8pPr marL="12799040" algn="l" defTabSz="3656870" rtl="0" eaLnBrk="1" latinLnBrk="0" hangingPunct="1">
        <a:defRPr sz="7200" kern="1200">
          <a:solidFill>
            <a:schemeClr val="tx1"/>
          </a:solidFill>
          <a:latin typeface="+mn-lt"/>
          <a:ea typeface="+mn-ea"/>
          <a:cs typeface="+mn-cs"/>
        </a:defRPr>
      </a:lvl8pPr>
      <a:lvl9pPr marL="14627475" algn="l" defTabSz="3656870" rtl="0" eaLnBrk="1" latinLnBrk="0" hangingPunct="1">
        <a:defRPr sz="7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3200" y="2438400"/>
            <a:ext cx="3108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65625" tIns="182817" rIns="365625" bIns="182817"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2743200" y="7924800"/>
            <a:ext cx="31089600" cy="164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65625" tIns="182817" rIns="365625" bIns="18281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8" name="Rectangle 4"/>
          <p:cNvSpPr>
            <a:spLocks noGrp="1" noChangeArrowheads="1"/>
          </p:cNvSpPr>
          <p:nvPr>
            <p:ph type="dt" sz="half" idx="2"/>
          </p:nvPr>
        </p:nvSpPr>
        <p:spPr bwMode="auto">
          <a:xfrm>
            <a:off x="2743200" y="24993600"/>
            <a:ext cx="7620000" cy="1828800"/>
          </a:xfrm>
          <a:prstGeom prst="rect">
            <a:avLst/>
          </a:prstGeom>
          <a:noFill/>
          <a:ln w="9525">
            <a:noFill/>
            <a:miter lim="800000"/>
            <a:headEnd/>
            <a:tailEnd/>
          </a:ln>
        </p:spPr>
        <p:txBody>
          <a:bodyPr vert="horz" wrap="square" lIns="365625" tIns="182817" rIns="365625" bIns="182817" numCol="1" anchor="t" anchorCtr="0" compatLnSpc="1">
            <a:prstTxWarp prst="textNoShape">
              <a:avLst/>
            </a:prstTxWarp>
          </a:bodyPr>
          <a:lstStyle>
            <a:lvl1pPr>
              <a:defRPr sz="5600" smtClean="0">
                <a:ea typeface="ＭＳ Ｐゴシック" pitchFamily="52" charset="-128"/>
                <a:cs typeface="+mn-cs"/>
              </a:defRPr>
            </a:lvl1pPr>
          </a:lstStyle>
          <a:p>
            <a:fld id="{1EA32FAE-9CF5-9B48-AA1A-54B7BB284F3E}" type="datetimeFigureOut">
              <a:rPr lang="en-US" smtClean="0"/>
              <a:pPr/>
              <a:t>1/1/15</a:t>
            </a:fld>
            <a:endParaRPr lang="en-US"/>
          </a:p>
        </p:txBody>
      </p:sp>
      <p:sp>
        <p:nvSpPr>
          <p:cNvPr id="1029" name="Rectangle 5"/>
          <p:cNvSpPr>
            <a:spLocks noGrp="1" noChangeArrowheads="1"/>
          </p:cNvSpPr>
          <p:nvPr>
            <p:ph type="ftr" sz="quarter" idx="3"/>
          </p:nvPr>
        </p:nvSpPr>
        <p:spPr bwMode="auto">
          <a:xfrm>
            <a:off x="12496800" y="24993600"/>
            <a:ext cx="11582400" cy="1828800"/>
          </a:xfrm>
          <a:prstGeom prst="rect">
            <a:avLst/>
          </a:prstGeom>
          <a:noFill/>
          <a:ln w="9525">
            <a:noFill/>
            <a:miter lim="800000"/>
            <a:headEnd/>
            <a:tailEnd/>
          </a:ln>
        </p:spPr>
        <p:txBody>
          <a:bodyPr vert="horz" wrap="square" lIns="365625" tIns="182817" rIns="365625" bIns="182817" numCol="1" anchor="t" anchorCtr="0" compatLnSpc="1">
            <a:prstTxWarp prst="textNoShape">
              <a:avLst/>
            </a:prstTxWarp>
          </a:bodyPr>
          <a:lstStyle>
            <a:lvl1pPr algn="ctr">
              <a:defRPr sz="5600" smtClean="0">
                <a:ea typeface="ＭＳ Ｐゴシック" pitchFamily="52"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26212800" y="24993600"/>
            <a:ext cx="7620000" cy="1828800"/>
          </a:xfrm>
          <a:prstGeom prst="rect">
            <a:avLst/>
          </a:prstGeom>
          <a:noFill/>
          <a:ln w="9525">
            <a:noFill/>
            <a:miter lim="800000"/>
            <a:headEnd/>
            <a:tailEnd/>
          </a:ln>
        </p:spPr>
        <p:txBody>
          <a:bodyPr vert="horz" wrap="square" lIns="365625" tIns="182817" rIns="365625" bIns="182817" numCol="1" anchor="t" anchorCtr="0" compatLnSpc="1">
            <a:prstTxWarp prst="textNoShape">
              <a:avLst/>
            </a:prstTxWarp>
          </a:bodyPr>
          <a:lstStyle>
            <a:lvl1pPr algn="r">
              <a:defRPr sz="5600"/>
            </a:lvl1pPr>
          </a:lstStyle>
          <a:p>
            <a:fld id="{812965B0-B60E-134E-9918-55CB20740FBC}"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Lst>
  <p:txStyles>
    <p:titleStyle>
      <a:lvl1pPr algn="ctr" rtl="0" eaLnBrk="1" fontAlgn="base" hangingPunct="1">
        <a:spcBef>
          <a:spcPct val="0"/>
        </a:spcBef>
        <a:spcAft>
          <a:spcPct val="0"/>
        </a:spcAft>
        <a:defRPr sz="17600">
          <a:solidFill>
            <a:schemeClr val="tx2"/>
          </a:solidFill>
          <a:latin typeface="+mj-lt"/>
          <a:ea typeface="+mj-ea"/>
          <a:cs typeface="ＭＳ Ｐゴシック" charset="0"/>
        </a:defRPr>
      </a:lvl1pPr>
      <a:lvl2pPr algn="ctr" rtl="0" eaLnBrk="1" fontAlgn="base" hangingPunct="1">
        <a:spcBef>
          <a:spcPct val="0"/>
        </a:spcBef>
        <a:spcAft>
          <a:spcPct val="0"/>
        </a:spcAft>
        <a:defRPr sz="17600">
          <a:solidFill>
            <a:schemeClr val="tx2"/>
          </a:solidFill>
          <a:latin typeface="Arial" charset="0"/>
          <a:ea typeface="ＭＳ Ｐゴシック" pitchFamily="52" charset="-128"/>
          <a:cs typeface="ＭＳ Ｐゴシック" charset="0"/>
        </a:defRPr>
      </a:lvl2pPr>
      <a:lvl3pPr algn="ctr" rtl="0" eaLnBrk="1" fontAlgn="base" hangingPunct="1">
        <a:spcBef>
          <a:spcPct val="0"/>
        </a:spcBef>
        <a:spcAft>
          <a:spcPct val="0"/>
        </a:spcAft>
        <a:defRPr sz="17600">
          <a:solidFill>
            <a:schemeClr val="tx2"/>
          </a:solidFill>
          <a:latin typeface="Arial" charset="0"/>
          <a:ea typeface="ＭＳ Ｐゴシック" pitchFamily="52" charset="-128"/>
          <a:cs typeface="ＭＳ Ｐゴシック" charset="0"/>
        </a:defRPr>
      </a:lvl3pPr>
      <a:lvl4pPr algn="ctr" rtl="0" eaLnBrk="1" fontAlgn="base" hangingPunct="1">
        <a:spcBef>
          <a:spcPct val="0"/>
        </a:spcBef>
        <a:spcAft>
          <a:spcPct val="0"/>
        </a:spcAft>
        <a:defRPr sz="17600">
          <a:solidFill>
            <a:schemeClr val="tx2"/>
          </a:solidFill>
          <a:latin typeface="Arial" charset="0"/>
          <a:ea typeface="ＭＳ Ｐゴシック" pitchFamily="52" charset="-128"/>
          <a:cs typeface="ＭＳ Ｐゴシック" charset="0"/>
        </a:defRPr>
      </a:lvl4pPr>
      <a:lvl5pPr algn="ctr" rtl="0" eaLnBrk="1" fontAlgn="base" hangingPunct="1">
        <a:spcBef>
          <a:spcPct val="0"/>
        </a:spcBef>
        <a:spcAft>
          <a:spcPct val="0"/>
        </a:spcAft>
        <a:defRPr sz="17600">
          <a:solidFill>
            <a:schemeClr val="tx2"/>
          </a:solidFill>
          <a:latin typeface="Arial" charset="0"/>
          <a:ea typeface="ＭＳ Ｐゴシック" pitchFamily="52" charset="-128"/>
          <a:cs typeface="ＭＳ Ｐゴシック" charset="0"/>
        </a:defRPr>
      </a:lvl5pPr>
      <a:lvl6pPr marL="1828143" algn="ctr" rtl="0" eaLnBrk="1" fontAlgn="base" hangingPunct="1">
        <a:spcBef>
          <a:spcPct val="0"/>
        </a:spcBef>
        <a:spcAft>
          <a:spcPct val="0"/>
        </a:spcAft>
        <a:defRPr sz="17600">
          <a:solidFill>
            <a:schemeClr val="tx2"/>
          </a:solidFill>
          <a:latin typeface="Arial" charset="0"/>
          <a:ea typeface="ＭＳ Ｐゴシック" pitchFamily="52" charset="-128"/>
        </a:defRPr>
      </a:lvl6pPr>
      <a:lvl7pPr marL="3656285" algn="ctr" rtl="0" eaLnBrk="1" fontAlgn="base" hangingPunct="1">
        <a:spcBef>
          <a:spcPct val="0"/>
        </a:spcBef>
        <a:spcAft>
          <a:spcPct val="0"/>
        </a:spcAft>
        <a:defRPr sz="17600">
          <a:solidFill>
            <a:schemeClr val="tx2"/>
          </a:solidFill>
          <a:latin typeface="Arial" charset="0"/>
          <a:ea typeface="ＭＳ Ｐゴシック" pitchFamily="52" charset="-128"/>
        </a:defRPr>
      </a:lvl7pPr>
      <a:lvl8pPr marL="5484429" algn="ctr" rtl="0" eaLnBrk="1" fontAlgn="base" hangingPunct="1">
        <a:spcBef>
          <a:spcPct val="0"/>
        </a:spcBef>
        <a:spcAft>
          <a:spcPct val="0"/>
        </a:spcAft>
        <a:defRPr sz="17600">
          <a:solidFill>
            <a:schemeClr val="tx2"/>
          </a:solidFill>
          <a:latin typeface="Arial" charset="0"/>
          <a:ea typeface="ＭＳ Ｐゴシック" pitchFamily="52" charset="-128"/>
        </a:defRPr>
      </a:lvl8pPr>
      <a:lvl9pPr marL="7312567" algn="ctr" rtl="0" eaLnBrk="1" fontAlgn="base" hangingPunct="1">
        <a:spcBef>
          <a:spcPct val="0"/>
        </a:spcBef>
        <a:spcAft>
          <a:spcPct val="0"/>
        </a:spcAft>
        <a:defRPr sz="17600">
          <a:solidFill>
            <a:schemeClr val="tx2"/>
          </a:solidFill>
          <a:latin typeface="Arial" charset="0"/>
          <a:ea typeface="ＭＳ Ｐゴシック" pitchFamily="52" charset="-128"/>
        </a:defRPr>
      </a:lvl9pPr>
    </p:titleStyle>
    <p:bodyStyle>
      <a:lvl1pPr marL="1371105" indent="-1371105" algn="l" rtl="0" eaLnBrk="1" fontAlgn="base" hangingPunct="1">
        <a:spcBef>
          <a:spcPct val="20000"/>
        </a:spcBef>
        <a:spcAft>
          <a:spcPct val="0"/>
        </a:spcAft>
        <a:buChar char="•"/>
        <a:defRPr sz="12800">
          <a:solidFill>
            <a:schemeClr val="tx1"/>
          </a:solidFill>
          <a:latin typeface="+mn-lt"/>
          <a:ea typeface="+mn-ea"/>
          <a:cs typeface="ＭＳ Ｐゴシック" charset="0"/>
        </a:defRPr>
      </a:lvl1pPr>
      <a:lvl2pPr marL="2970729" indent="-1142586" algn="l" rtl="0" eaLnBrk="1" fontAlgn="base" hangingPunct="1">
        <a:spcBef>
          <a:spcPct val="20000"/>
        </a:spcBef>
        <a:spcAft>
          <a:spcPct val="0"/>
        </a:spcAft>
        <a:buChar char="–"/>
        <a:defRPr sz="11200">
          <a:solidFill>
            <a:schemeClr val="tx1"/>
          </a:solidFill>
          <a:latin typeface="+mn-lt"/>
          <a:ea typeface="+mn-ea"/>
        </a:defRPr>
      </a:lvl2pPr>
      <a:lvl3pPr marL="4570353" indent="-914068" algn="l" rtl="0" eaLnBrk="1" fontAlgn="base" hangingPunct="1">
        <a:spcBef>
          <a:spcPct val="20000"/>
        </a:spcBef>
        <a:spcAft>
          <a:spcPct val="0"/>
        </a:spcAft>
        <a:buChar char="•"/>
        <a:defRPr sz="9600">
          <a:solidFill>
            <a:schemeClr val="tx1"/>
          </a:solidFill>
          <a:latin typeface="+mn-lt"/>
          <a:ea typeface="+mn-ea"/>
        </a:defRPr>
      </a:lvl3pPr>
      <a:lvl4pPr marL="6398496" indent="-914068" algn="l" rtl="0" eaLnBrk="1" fontAlgn="base" hangingPunct="1">
        <a:spcBef>
          <a:spcPct val="20000"/>
        </a:spcBef>
        <a:spcAft>
          <a:spcPct val="0"/>
        </a:spcAft>
        <a:buChar char="–"/>
        <a:defRPr sz="8000">
          <a:solidFill>
            <a:schemeClr val="tx1"/>
          </a:solidFill>
          <a:latin typeface="+mn-lt"/>
          <a:ea typeface="+mn-ea"/>
        </a:defRPr>
      </a:lvl4pPr>
      <a:lvl5pPr marL="8226639" indent="-914068" algn="l" rtl="0" eaLnBrk="1" fontAlgn="base" hangingPunct="1">
        <a:spcBef>
          <a:spcPct val="20000"/>
        </a:spcBef>
        <a:spcAft>
          <a:spcPct val="0"/>
        </a:spcAft>
        <a:buChar char="»"/>
        <a:defRPr sz="8000">
          <a:solidFill>
            <a:schemeClr val="tx1"/>
          </a:solidFill>
          <a:latin typeface="+mn-lt"/>
          <a:ea typeface="+mn-ea"/>
        </a:defRPr>
      </a:lvl5pPr>
      <a:lvl6pPr marL="10054782" indent="-914068" algn="l" rtl="0" eaLnBrk="1" fontAlgn="base" hangingPunct="1">
        <a:spcBef>
          <a:spcPct val="20000"/>
        </a:spcBef>
        <a:spcAft>
          <a:spcPct val="0"/>
        </a:spcAft>
        <a:buChar char="»"/>
        <a:defRPr sz="8000">
          <a:solidFill>
            <a:schemeClr val="tx1"/>
          </a:solidFill>
          <a:latin typeface="+mn-lt"/>
          <a:ea typeface="+mn-ea"/>
        </a:defRPr>
      </a:lvl6pPr>
      <a:lvl7pPr marL="11882925" indent="-914068" algn="l" rtl="0" eaLnBrk="1" fontAlgn="base" hangingPunct="1">
        <a:spcBef>
          <a:spcPct val="20000"/>
        </a:spcBef>
        <a:spcAft>
          <a:spcPct val="0"/>
        </a:spcAft>
        <a:buChar char="»"/>
        <a:defRPr sz="8000">
          <a:solidFill>
            <a:schemeClr val="tx1"/>
          </a:solidFill>
          <a:latin typeface="+mn-lt"/>
          <a:ea typeface="+mn-ea"/>
        </a:defRPr>
      </a:lvl7pPr>
      <a:lvl8pPr marL="13711060" indent="-914068" algn="l" rtl="0" eaLnBrk="1" fontAlgn="base" hangingPunct="1">
        <a:spcBef>
          <a:spcPct val="20000"/>
        </a:spcBef>
        <a:spcAft>
          <a:spcPct val="0"/>
        </a:spcAft>
        <a:buChar char="»"/>
        <a:defRPr sz="8000">
          <a:solidFill>
            <a:schemeClr val="tx1"/>
          </a:solidFill>
          <a:latin typeface="+mn-lt"/>
          <a:ea typeface="+mn-ea"/>
        </a:defRPr>
      </a:lvl8pPr>
      <a:lvl9pPr marL="15539203" indent="-914068" algn="l" rtl="0" eaLnBrk="1" fontAlgn="base" hangingPunct="1">
        <a:spcBef>
          <a:spcPct val="20000"/>
        </a:spcBef>
        <a:spcAft>
          <a:spcPct val="0"/>
        </a:spcAft>
        <a:buChar char="»"/>
        <a:defRPr sz="8000">
          <a:solidFill>
            <a:schemeClr val="tx1"/>
          </a:solidFill>
          <a:latin typeface="+mn-lt"/>
          <a:ea typeface="+mn-ea"/>
        </a:defRPr>
      </a:lvl9pPr>
    </p:bodyStyle>
    <p:otherStyle>
      <a:defPPr>
        <a:defRPr lang="en-US"/>
      </a:defPPr>
      <a:lvl1pPr marL="0" algn="l" defTabSz="3656285" rtl="0" eaLnBrk="1" latinLnBrk="0" hangingPunct="1">
        <a:defRPr sz="7200" kern="1200">
          <a:solidFill>
            <a:schemeClr val="tx1"/>
          </a:solidFill>
          <a:latin typeface="+mn-lt"/>
          <a:ea typeface="+mn-ea"/>
          <a:cs typeface="+mn-cs"/>
        </a:defRPr>
      </a:lvl1pPr>
      <a:lvl2pPr marL="1828143" algn="l" defTabSz="3656285" rtl="0" eaLnBrk="1" latinLnBrk="0" hangingPunct="1">
        <a:defRPr sz="7200" kern="1200">
          <a:solidFill>
            <a:schemeClr val="tx1"/>
          </a:solidFill>
          <a:latin typeface="+mn-lt"/>
          <a:ea typeface="+mn-ea"/>
          <a:cs typeface="+mn-cs"/>
        </a:defRPr>
      </a:lvl2pPr>
      <a:lvl3pPr marL="3656285" algn="l" defTabSz="3656285" rtl="0" eaLnBrk="1" latinLnBrk="0" hangingPunct="1">
        <a:defRPr sz="7200" kern="1200">
          <a:solidFill>
            <a:schemeClr val="tx1"/>
          </a:solidFill>
          <a:latin typeface="+mn-lt"/>
          <a:ea typeface="+mn-ea"/>
          <a:cs typeface="+mn-cs"/>
        </a:defRPr>
      </a:lvl3pPr>
      <a:lvl4pPr marL="5484429" algn="l" defTabSz="3656285" rtl="0" eaLnBrk="1" latinLnBrk="0" hangingPunct="1">
        <a:defRPr sz="7200" kern="1200">
          <a:solidFill>
            <a:schemeClr val="tx1"/>
          </a:solidFill>
          <a:latin typeface="+mn-lt"/>
          <a:ea typeface="+mn-ea"/>
          <a:cs typeface="+mn-cs"/>
        </a:defRPr>
      </a:lvl4pPr>
      <a:lvl5pPr marL="7312567" algn="l" defTabSz="3656285" rtl="0" eaLnBrk="1" latinLnBrk="0" hangingPunct="1">
        <a:defRPr sz="7200" kern="1200">
          <a:solidFill>
            <a:schemeClr val="tx1"/>
          </a:solidFill>
          <a:latin typeface="+mn-lt"/>
          <a:ea typeface="+mn-ea"/>
          <a:cs typeface="+mn-cs"/>
        </a:defRPr>
      </a:lvl5pPr>
      <a:lvl6pPr marL="9140706" algn="l" defTabSz="3656285" rtl="0" eaLnBrk="1" latinLnBrk="0" hangingPunct="1">
        <a:defRPr sz="7200" kern="1200">
          <a:solidFill>
            <a:schemeClr val="tx1"/>
          </a:solidFill>
          <a:latin typeface="+mn-lt"/>
          <a:ea typeface="+mn-ea"/>
          <a:cs typeface="+mn-cs"/>
        </a:defRPr>
      </a:lvl6pPr>
      <a:lvl7pPr marL="10968850" algn="l" defTabSz="3656285" rtl="0" eaLnBrk="1" latinLnBrk="0" hangingPunct="1">
        <a:defRPr sz="7200" kern="1200">
          <a:solidFill>
            <a:schemeClr val="tx1"/>
          </a:solidFill>
          <a:latin typeface="+mn-lt"/>
          <a:ea typeface="+mn-ea"/>
          <a:cs typeface="+mn-cs"/>
        </a:defRPr>
      </a:lvl7pPr>
      <a:lvl8pPr marL="12796992" algn="l" defTabSz="3656285" rtl="0" eaLnBrk="1" latinLnBrk="0" hangingPunct="1">
        <a:defRPr sz="7200" kern="1200">
          <a:solidFill>
            <a:schemeClr val="tx1"/>
          </a:solidFill>
          <a:latin typeface="+mn-lt"/>
          <a:ea typeface="+mn-ea"/>
          <a:cs typeface="+mn-cs"/>
        </a:defRPr>
      </a:lvl8pPr>
      <a:lvl9pPr marL="14625135" algn="l" defTabSz="3656285" rtl="0" eaLnBrk="1" latinLnBrk="0" hangingPunct="1">
        <a:defRPr sz="7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0" y="1098551"/>
            <a:ext cx="32918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65745" tIns="182873" rIns="365745" bIns="182873"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1828800" y="6400803"/>
            <a:ext cx="32918400" cy="18103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65745" tIns="182873" rIns="365745" bIns="18287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02"/>
            <a:ext cx="8534400" cy="1460500"/>
          </a:xfrm>
          <a:prstGeom prst="rect">
            <a:avLst/>
          </a:prstGeom>
        </p:spPr>
        <p:txBody>
          <a:bodyPr vert="horz" wrap="square" lIns="365745" tIns="182873" rIns="365745" bIns="182873" numCol="1" anchor="ctr" anchorCtr="0" compatLnSpc="1">
            <a:prstTxWarp prst="textNoShape">
              <a:avLst/>
            </a:prstTxWarp>
          </a:bodyPr>
          <a:lstStyle>
            <a:lvl1pPr>
              <a:defRPr sz="4800">
                <a:solidFill>
                  <a:srgbClr val="898989"/>
                </a:solidFill>
                <a:latin typeface="Calibri" charset="0"/>
              </a:defRPr>
            </a:lvl1pPr>
          </a:lstStyle>
          <a:p>
            <a:fld id="{1EA32FAE-9CF5-9B48-AA1A-54B7BB284F3E}" type="datetimeFigureOut">
              <a:rPr lang="en-US" smtClean="0"/>
              <a:pPr/>
              <a:t>1/1/15</a:t>
            </a:fld>
            <a:endParaRPr lang="en-US"/>
          </a:p>
        </p:txBody>
      </p:sp>
      <p:sp>
        <p:nvSpPr>
          <p:cNvPr id="5" name="Footer Placeholder 4"/>
          <p:cNvSpPr>
            <a:spLocks noGrp="1"/>
          </p:cNvSpPr>
          <p:nvPr>
            <p:ph type="ftr" sz="quarter" idx="3"/>
          </p:nvPr>
        </p:nvSpPr>
        <p:spPr>
          <a:xfrm>
            <a:off x="12496800" y="25425402"/>
            <a:ext cx="11582400" cy="1460500"/>
          </a:xfrm>
          <a:prstGeom prst="rect">
            <a:avLst/>
          </a:prstGeom>
        </p:spPr>
        <p:txBody>
          <a:bodyPr vert="horz" lIns="365745" tIns="182873" rIns="365745" bIns="182873" rtlCol="0" anchor="ctr"/>
          <a:lstStyle>
            <a:lvl1pPr algn="ctr" fontAlgn="auto">
              <a:spcBef>
                <a:spcPts val="0"/>
              </a:spcBef>
              <a:spcAft>
                <a:spcPts val="0"/>
              </a:spcAft>
              <a:defRPr sz="48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26212800" y="25425402"/>
            <a:ext cx="8534400" cy="1460500"/>
          </a:xfrm>
          <a:prstGeom prst="rect">
            <a:avLst/>
          </a:prstGeom>
        </p:spPr>
        <p:txBody>
          <a:bodyPr vert="horz" wrap="square" lIns="365745" tIns="182873" rIns="365745" bIns="182873" numCol="1" anchor="ctr" anchorCtr="0" compatLnSpc="1">
            <a:prstTxWarp prst="textNoShape">
              <a:avLst/>
            </a:prstTxWarp>
          </a:bodyPr>
          <a:lstStyle>
            <a:lvl1pPr algn="r">
              <a:defRPr sz="4800">
                <a:solidFill>
                  <a:srgbClr val="898989"/>
                </a:solidFill>
                <a:latin typeface="Calibri" charset="0"/>
              </a:defRPr>
            </a:lvl1pPr>
          </a:lstStyle>
          <a:p>
            <a:fld id="{812965B0-B60E-134E-9918-55CB20740F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ctr" rtl="0" eaLnBrk="1" fontAlgn="base" hangingPunct="1">
        <a:spcBef>
          <a:spcPct val="0"/>
        </a:spcBef>
        <a:spcAft>
          <a:spcPct val="0"/>
        </a:spcAft>
        <a:defRPr sz="17600" kern="1200">
          <a:solidFill>
            <a:schemeClr val="tx1"/>
          </a:solidFill>
          <a:latin typeface="+mj-lt"/>
          <a:ea typeface="ＭＳ Ｐゴシック" charset="0"/>
          <a:cs typeface="+mj-cs"/>
        </a:defRPr>
      </a:lvl1pPr>
      <a:lvl2pPr algn="ctr" rtl="0" eaLnBrk="1" fontAlgn="base" hangingPunct="1">
        <a:spcBef>
          <a:spcPct val="0"/>
        </a:spcBef>
        <a:spcAft>
          <a:spcPct val="0"/>
        </a:spcAft>
        <a:defRPr sz="17600">
          <a:solidFill>
            <a:schemeClr val="tx1"/>
          </a:solidFill>
          <a:latin typeface="Calibri" pitchFamily="34" charset="0"/>
          <a:ea typeface="ＭＳ Ｐゴシック" charset="0"/>
        </a:defRPr>
      </a:lvl2pPr>
      <a:lvl3pPr algn="ctr" rtl="0" eaLnBrk="1" fontAlgn="base" hangingPunct="1">
        <a:spcBef>
          <a:spcPct val="0"/>
        </a:spcBef>
        <a:spcAft>
          <a:spcPct val="0"/>
        </a:spcAft>
        <a:defRPr sz="17600">
          <a:solidFill>
            <a:schemeClr val="tx1"/>
          </a:solidFill>
          <a:latin typeface="Calibri" pitchFamily="34" charset="0"/>
          <a:ea typeface="ＭＳ Ｐゴシック" charset="0"/>
        </a:defRPr>
      </a:lvl3pPr>
      <a:lvl4pPr algn="ctr" rtl="0" eaLnBrk="1" fontAlgn="base" hangingPunct="1">
        <a:spcBef>
          <a:spcPct val="0"/>
        </a:spcBef>
        <a:spcAft>
          <a:spcPct val="0"/>
        </a:spcAft>
        <a:defRPr sz="17600">
          <a:solidFill>
            <a:schemeClr val="tx1"/>
          </a:solidFill>
          <a:latin typeface="Calibri" pitchFamily="34" charset="0"/>
          <a:ea typeface="ＭＳ Ｐゴシック" charset="0"/>
        </a:defRPr>
      </a:lvl4pPr>
      <a:lvl5pPr algn="ctr" rtl="0" eaLnBrk="1" fontAlgn="base" hangingPunct="1">
        <a:spcBef>
          <a:spcPct val="0"/>
        </a:spcBef>
        <a:spcAft>
          <a:spcPct val="0"/>
        </a:spcAft>
        <a:defRPr sz="17600">
          <a:solidFill>
            <a:schemeClr val="tx1"/>
          </a:solidFill>
          <a:latin typeface="Calibri" pitchFamily="34" charset="0"/>
          <a:ea typeface="ＭＳ Ｐゴシック" charset="0"/>
        </a:defRPr>
      </a:lvl5pPr>
      <a:lvl6pPr marL="1828727" algn="ctr" rtl="0" eaLnBrk="1" fontAlgn="base" hangingPunct="1">
        <a:spcBef>
          <a:spcPct val="0"/>
        </a:spcBef>
        <a:spcAft>
          <a:spcPct val="0"/>
        </a:spcAft>
        <a:defRPr sz="17600">
          <a:solidFill>
            <a:schemeClr val="tx1"/>
          </a:solidFill>
          <a:latin typeface="Calibri" pitchFamily="34" charset="0"/>
        </a:defRPr>
      </a:lvl6pPr>
      <a:lvl7pPr marL="3657454" algn="ctr" rtl="0" eaLnBrk="1" fontAlgn="base" hangingPunct="1">
        <a:spcBef>
          <a:spcPct val="0"/>
        </a:spcBef>
        <a:spcAft>
          <a:spcPct val="0"/>
        </a:spcAft>
        <a:defRPr sz="17600">
          <a:solidFill>
            <a:schemeClr val="tx1"/>
          </a:solidFill>
          <a:latin typeface="Calibri" pitchFamily="34" charset="0"/>
        </a:defRPr>
      </a:lvl7pPr>
      <a:lvl8pPr marL="5486181" algn="ctr" rtl="0" eaLnBrk="1" fontAlgn="base" hangingPunct="1">
        <a:spcBef>
          <a:spcPct val="0"/>
        </a:spcBef>
        <a:spcAft>
          <a:spcPct val="0"/>
        </a:spcAft>
        <a:defRPr sz="17600">
          <a:solidFill>
            <a:schemeClr val="tx1"/>
          </a:solidFill>
          <a:latin typeface="Calibri" pitchFamily="34" charset="0"/>
        </a:defRPr>
      </a:lvl8pPr>
      <a:lvl9pPr marL="7314907" algn="ctr" rtl="0" eaLnBrk="1" fontAlgn="base" hangingPunct="1">
        <a:spcBef>
          <a:spcPct val="0"/>
        </a:spcBef>
        <a:spcAft>
          <a:spcPct val="0"/>
        </a:spcAft>
        <a:defRPr sz="17600">
          <a:solidFill>
            <a:schemeClr val="tx1"/>
          </a:solidFill>
          <a:latin typeface="Calibri" pitchFamily="34" charset="0"/>
        </a:defRPr>
      </a:lvl9pPr>
    </p:titleStyle>
    <p:bodyStyle>
      <a:lvl1pPr marL="1371545" indent="-1371545" algn="l" rtl="0" eaLnBrk="1" fontAlgn="base" hangingPunct="1">
        <a:spcBef>
          <a:spcPct val="20000"/>
        </a:spcBef>
        <a:spcAft>
          <a:spcPct val="0"/>
        </a:spcAft>
        <a:buFont typeface="Arial" charset="0"/>
        <a:buChar char="•"/>
        <a:defRPr sz="12800" kern="1200">
          <a:solidFill>
            <a:schemeClr val="tx1"/>
          </a:solidFill>
          <a:latin typeface="+mn-lt"/>
          <a:ea typeface="ＭＳ Ｐゴシック" charset="0"/>
          <a:cs typeface="+mn-cs"/>
        </a:defRPr>
      </a:lvl1pPr>
      <a:lvl2pPr marL="2971681" indent="-1142954" algn="l" rtl="0" eaLnBrk="1" fontAlgn="base" hangingPunct="1">
        <a:spcBef>
          <a:spcPct val="20000"/>
        </a:spcBef>
        <a:spcAft>
          <a:spcPct val="0"/>
        </a:spcAft>
        <a:buFont typeface="Arial" charset="0"/>
        <a:buChar char="–"/>
        <a:defRPr sz="11200" kern="1200">
          <a:solidFill>
            <a:schemeClr val="tx1"/>
          </a:solidFill>
          <a:latin typeface="+mn-lt"/>
          <a:ea typeface="ＭＳ Ｐゴシック" charset="0"/>
          <a:cs typeface="+mn-cs"/>
        </a:defRPr>
      </a:lvl2pPr>
      <a:lvl3pPr marL="4571817" indent="-914363" algn="l" rtl="0" eaLnBrk="1" fontAlgn="base" hangingPunct="1">
        <a:spcBef>
          <a:spcPct val="20000"/>
        </a:spcBef>
        <a:spcAft>
          <a:spcPct val="0"/>
        </a:spcAft>
        <a:buFont typeface="Arial" charset="0"/>
        <a:buChar char="•"/>
        <a:defRPr sz="9600" kern="1200">
          <a:solidFill>
            <a:schemeClr val="tx1"/>
          </a:solidFill>
          <a:latin typeface="+mn-lt"/>
          <a:ea typeface="ＭＳ Ｐゴシック" charset="0"/>
          <a:cs typeface="+mn-cs"/>
        </a:defRPr>
      </a:lvl3pPr>
      <a:lvl4pPr marL="6400544" indent="-914363" algn="l" rtl="0" eaLnBrk="1" fontAlgn="base" hangingPunct="1">
        <a:spcBef>
          <a:spcPct val="20000"/>
        </a:spcBef>
        <a:spcAft>
          <a:spcPct val="0"/>
        </a:spcAft>
        <a:buFont typeface="Arial" charset="0"/>
        <a:buChar char="–"/>
        <a:defRPr sz="8000" kern="1200">
          <a:solidFill>
            <a:schemeClr val="tx1"/>
          </a:solidFill>
          <a:latin typeface="+mn-lt"/>
          <a:ea typeface="ＭＳ Ｐゴシック" charset="0"/>
          <a:cs typeface="+mn-cs"/>
        </a:defRPr>
      </a:lvl4pPr>
      <a:lvl5pPr marL="8229271" indent="-914363" algn="l" rtl="0" eaLnBrk="1" fontAlgn="base" hangingPunct="1">
        <a:spcBef>
          <a:spcPct val="20000"/>
        </a:spcBef>
        <a:spcAft>
          <a:spcPct val="0"/>
        </a:spcAft>
        <a:buFont typeface="Arial" charset="0"/>
        <a:buChar char="»"/>
        <a:defRPr sz="8000" kern="1200">
          <a:solidFill>
            <a:schemeClr val="tx1"/>
          </a:solidFill>
          <a:latin typeface="+mn-lt"/>
          <a:ea typeface="ＭＳ Ｐゴシック" charset="0"/>
          <a:cs typeface="+mn-cs"/>
        </a:defRPr>
      </a:lvl5pPr>
      <a:lvl6pPr marL="10057998" indent="-914363" algn="l" defTabSz="3657454"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6725" indent="-914363" algn="l" defTabSz="3657454"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5451" indent="-914363" algn="l" defTabSz="3657454"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178" indent="-914363" algn="l" defTabSz="3657454"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454" rtl="0" eaLnBrk="1" latinLnBrk="0" hangingPunct="1">
        <a:defRPr sz="7200" kern="1200">
          <a:solidFill>
            <a:schemeClr val="tx1"/>
          </a:solidFill>
          <a:latin typeface="+mn-lt"/>
          <a:ea typeface="+mn-ea"/>
          <a:cs typeface="+mn-cs"/>
        </a:defRPr>
      </a:lvl1pPr>
      <a:lvl2pPr marL="1828727" algn="l" defTabSz="3657454" rtl="0" eaLnBrk="1" latinLnBrk="0" hangingPunct="1">
        <a:defRPr sz="7200" kern="1200">
          <a:solidFill>
            <a:schemeClr val="tx1"/>
          </a:solidFill>
          <a:latin typeface="+mn-lt"/>
          <a:ea typeface="+mn-ea"/>
          <a:cs typeface="+mn-cs"/>
        </a:defRPr>
      </a:lvl2pPr>
      <a:lvl3pPr marL="3657454" algn="l" defTabSz="3657454" rtl="0" eaLnBrk="1" latinLnBrk="0" hangingPunct="1">
        <a:defRPr sz="7200" kern="1200">
          <a:solidFill>
            <a:schemeClr val="tx1"/>
          </a:solidFill>
          <a:latin typeface="+mn-lt"/>
          <a:ea typeface="+mn-ea"/>
          <a:cs typeface="+mn-cs"/>
        </a:defRPr>
      </a:lvl3pPr>
      <a:lvl4pPr marL="5486181" algn="l" defTabSz="3657454" rtl="0" eaLnBrk="1" latinLnBrk="0" hangingPunct="1">
        <a:defRPr sz="7200" kern="1200">
          <a:solidFill>
            <a:schemeClr val="tx1"/>
          </a:solidFill>
          <a:latin typeface="+mn-lt"/>
          <a:ea typeface="+mn-ea"/>
          <a:cs typeface="+mn-cs"/>
        </a:defRPr>
      </a:lvl4pPr>
      <a:lvl5pPr marL="7314907" algn="l" defTabSz="3657454" rtl="0" eaLnBrk="1" latinLnBrk="0" hangingPunct="1">
        <a:defRPr sz="7200" kern="1200">
          <a:solidFill>
            <a:schemeClr val="tx1"/>
          </a:solidFill>
          <a:latin typeface="+mn-lt"/>
          <a:ea typeface="+mn-ea"/>
          <a:cs typeface="+mn-cs"/>
        </a:defRPr>
      </a:lvl5pPr>
      <a:lvl6pPr marL="9143634" algn="l" defTabSz="3657454" rtl="0" eaLnBrk="1" latinLnBrk="0" hangingPunct="1">
        <a:defRPr sz="7200" kern="1200">
          <a:solidFill>
            <a:schemeClr val="tx1"/>
          </a:solidFill>
          <a:latin typeface="+mn-lt"/>
          <a:ea typeface="+mn-ea"/>
          <a:cs typeface="+mn-cs"/>
        </a:defRPr>
      </a:lvl6pPr>
      <a:lvl7pPr marL="10972361" algn="l" defTabSz="3657454" rtl="0" eaLnBrk="1" latinLnBrk="0" hangingPunct="1">
        <a:defRPr sz="7200" kern="1200">
          <a:solidFill>
            <a:schemeClr val="tx1"/>
          </a:solidFill>
          <a:latin typeface="+mn-lt"/>
          <a:ea typeface="+mn-ea"/>
          <a:cs typeface="+mn-cs"/>
        </a:defRPr>
      </a:lvl7pPr>
      <a:lvl8pPr marL="12801088" algn="l" defTabSz="3657454" rtl="0" eaLnBrk="1" latinLnBrk="0" hangingPunct="1">
        <a:defRPr sz="7200" kern="1200">
          <a:solidFill>
            <a:schemeClr val="tx1"/>
          </a:solidFill>
          <a:latin typeface="+mn-lt"/>
          <a:ea typeface="+mn-ea"/>
          <a:cs typeface="+mn-cs"/>
        </a:defRPr>
      </a:lvl8pPr>
      <a:lvl9pPr marL="14629815" algn="l" defTabSz="3657454" rtl="0" eaLnBrk="1" latinLnBrk="0" hangingPunct="1">
        <a:defRPr sz="7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3200" y="2438400"/>
            <a:ext cx="3108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65685" tIns="182844" rIns="365685" bIns="182844"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2743200" y="7924800"/>
            <a:ext cx="31089600" cy="164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65685" tIns="182844" rIns="365685" bIns="18284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8" name="Rectangle 4"/>
          <p:cNvSpPr>
            <a:spLocks noGrp="1" noChangeArrowheads="1"/>
          </p:cNvSpPr>
          <p:nvPr>
            <p:ph type="dt" sz="half" idx="2"/>
          </p:nvPr>
        </p:nvSpPr>
        <p:spPr bwMode="auto">
          <a:xfrm>
            <a:off x="2743200" y="24993600"/>
            <a:ext cx="7620000" cy="1828800"/>
          </a:xfrm>
          <a:prstGeom prst="rect">
            <a:avLst/>
          </a:prstGeom>
          <a:noFill/>
          <a:ln w="9525">
            <a:noFill/>
            <a:miter lim="800000"/>
            <a:headEnd/>
            <a:tailEnd/>
          </a:ln>
        </p:spPr>
        <p:txBody>
          <a:bodyPr vert="horz" wrap="square" lIns="365685" tIns="182844" rIns="365685" bIns="182844" numCol="1" anchor="t" anchorCtr="0" compatLnSpc="1">
            <a:prstTxWarp prst="textNoShape">
              <a:avLst/>
            </a:prstTxWarp>
          </a:bodyPr>
          <a:lstStyle>
            <a:lvl1pPr>
              <a:defRPr sz="5600" smtClean="0">
                <a:ea typeface="ＭＳ Ｐゴシック" pitchFamily="52" charset="-128"/>
                <a:cs typeface="+mn-cs"/>
              </a:defRPr>
            </a:lvl1pPr>
          </a:lstStyle>
          <a:p>
            <a:fld id="{1EA32FAE-9CF5-9B48-AA1A-54B7BB284F3E}" type="datetimeFigureOut">
              <a:rPr lang="en-US" smtClean="0"/>
              <a:pPr/>
              <a:t>1/1/15</a:t>
            </a:fld>
            <a:endParaRPr lang="en-US"/>
          </a:p>
        </p:txBody>
      </p:sp>
      <p:sp>
        <p:nvSpPr>
          <p:cNvPr id="1029" name="Rectangle 5"/>
          <p:cNvSpPr>
            <a:spLocks noGrp="1" noChangeArrowheads="1"/>
          </p:cNvSpPr>
          <p:nvPr>
            <p:ph type="ftr" sz="quarter" idx="3"/>
          </p:nvPr>
        </p:nvSpPr>
        <p:spPr bwMode="auto">
          <a:xfrm>
            <a:off x="12496800" y="24993600"/>
            <a:ext cx="11582400" cy="1828800"/>
          </a:xfrm>
          <a:prstGeom prst="rect">
            <a:avLst/>
          </a:prstGeom>
          <a:noFill/>
          <a:ln w="9525">
            <a:noFill/>
            <a:miter lim="800000"/>
            <a:headEnd/>
            <a:tailEnd/>
          </a:ln>
        </p:spPr>
        <p:txBody>
          <a:bodyPr vert="horz" wrap="square" lIns="365685" tIns="182844" rIns="365685" bIns="182844" numCol="1" anchor="t" anchorCtr="0" compatLnSpc="1">
            <a:prstTxWarp prst="textNoShape">
              <a:avLst/>
            </a:prstTxWarp>
          </a:bodyPr>
          <a:lstStyle>
            <a:lvl1pPr algn="ctr">
              <a:defRPr sz="5600" smtClean="0">
                <a:ea typeface="ＭＳ Ｐゴシック" pitchFamily="52"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26212800" y="24993600"/>
            <a:ext cx="7620000" cy="1828800"/>
          </a:xfrm>
          <a:prstGeom prst="rect">
            <a:avLst/>
          </a:prstGeom>
          <a:noFill/>
          <a:ln w="9525">
            <a:noFill/>
            <a:miter lim="800000"/>
            <a:headEnd/>
            <a:tailEnd/>
          </a:ln>
        </p:spPr>
        <p:txBody>
          <a:bodyPr vert="horz" wrap="square" lIns="365685" tIns="182844" rIns="365685" bIns="182844" numCol="1" anchor="t" anchorCtr="0" compatLnSpc="1">
            <a:prstTxWarp prst="textNoShape">
              <a:avLst/>
            </a:prstTxWarp>
          </a:bodyPr>
          <a:lstStyle>
            <a:lvl1pPr algn="r">
              <a:defRPr sz="5600"/>
            </a:lvl1pPr>
          </a:lstStyle>
          <a:p>
            <a:fld id="{812965B0-B60E-134E-9918-55CB20740FBC}"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Lst>
  <p:txStyles>
    <p:titleStyle>
      <a:lvl1pPr algn="ctr" rtl="0" eaLnBrk="1" fontAlgn="base" hangingPunct="1">
        <a:spcBef>
          <a:spcPct val="0"/>
        </a:spcBef>
        <a:spcAft>
          <a:spcPct val="0"/>
        </a:spcAft>
        <a:defRPr sz="17600">
          <a:solidFill>
            <a:schemeClr val="tx2"/>
          </a:solidFill>
          <a:latin typeface="+mj-lt"/>
          <a:ea typeface="+mj-ea"/>
          <a:cs typeface="ＭＳ Ｐゴシック" charset="0"/>
        </a:defRPr>
      </a:lvl1pPr>
      <a:lvl2pPr algn="ctr" rtl="0" eaLnBrk="1" fontAlgn="base" hangingPunct="1">
        <a:spcBef>
          <a:spcPct val="0"/>
        </a:spcBef>
        <a:spcAft>
          <a:spcPct val="0"/>
        </a:spcAft>
        <a:defRPr sz="17600">
          <a:solidFill>
            <a:schemeClr val="tx2"/>
          </a:solidFill>
          <a:latin typeface="Arial" charset="0"/>
          <a:ea typeface="ＭＳ Ｐゴシック" pitchFamily="52" charset="-128"/>
          <a:cs typeface="ＭＳ Ｐゴシック" charset="0"/>
        </a:defRPr>
      </a:lvl2pPr>
      <a:lvl3pPr algn="ctr" rtl="0" eaLnBrk="1" fontAlgn="base" hangingPunct="1">
        <a:spcBef>
          <a:spcPct val="0"/>
        </a:spcBef>
        <a:spcAft>
          <a:spcPct val="0"/>
        </a:spcAft>
        <a:defRPr sz="17600">
          <a:solidFill>
            <a:schemeClr val="tx2"/>
          </a:solidFill>
          <a:latin typeface="Arial" charset="0"/>
          <a:ea typeface="ＭＳ Ｐゴシック" pitchFamily="52" charset="-128"/>
          <a:cs typeface="ＭＳ Ｐゴシック" charset="0"/>
        </a:defRPr>
      </a:lvl3pPr>
      <a:lvl4pPr algn="ctr" rtl="0" eaLnBrk="1" fontAlgn="base" hangingPunct="1">
        <a:spcBef>
          <a:spcPct val="0"/>
        </a:spcBef>
        <a:spcAft>
          <a:spcPct val="0"/>
        </a:spcAft>
        <a:defRPr sz="17600">
          <a:solidFill>
            <a:schemeClr val="tx2"/>
          </a:solidFill>
          <a:latin typeface="Arial" charset="0"/>
          <a:ea typeface="ＭＳ Ｐゴシック" pitchFamily="52" charset="-128"/>
          <a:cs typeface="ＭＳ Ｐゴシック" charset="0"/>
        </a:defRPr>
      </a:lvl4pPr>
      <a:lvl5pPr algn="ctr" rtl="0" eaLnBrk="1" fontAlgn="base" hangingPunct="1">
        <a:spcBef>
          <a:spcPct val="0"/>
        </a:spcBef>
        <a:spcAft>
          <a:spcPct val="0"/>
        </a:spcAft>
        <a:defRPr sz="17600">
          <a:solidFill>
            <a:schemeClr val="tx2"/>
          </a:solidFill>
          <a:latin typeface="Arial" charset="0"/>
          <a:ea typeface="ＭＳ Ｐゴシック" pitchFamily="52" charset="-128"/>
          <a:cs typeface="ＭＳ Ｐゴシック" charset="0"/>
        </a:defRPr>
      </a:lvl5pPr>
      <a:lvl6pPr marL="1828435" algn="ctr" rtl="0" eaLnBrk="1" fontAlgn="base" hangingPunct="1">
        <a:spcBef>
          <a:spcPct val="0"/>
        </a:spcBef>
        <a:spcAft>
          <a:spcPct val="0"/>
        </a:spcAft>
        <a:defRPr sz="17600">
          <a:solidFill>
            <a:schemeClr val="tx2"/>
          </a:solidFill>
          <a:latin typeface="Arial" charset="0"/>
          <a:ea typeface="ＭＳ Ｐゴシック" pitchFamily="52" charset="-128"/>
        </a:defRPr>
      </a:lvl6pPr>
      <a:lvl7pPr marL="3656870" algn="ctr" rtl="0" eaLnBrk="1" fontAlgn="base" hangingPunct="1">
        <a:spcBef>
          <a:spcPct val="0"/>
        </a:spcBef>
        <a:spcAft>
          <a:spcPct val="0"/>
        </a:spcAft>
        <a:defRPr sz="17600">
          <a:solidFill>
            <a:schemeClr val="tx2"/>
          </a:solidFill>
          <a:latin typeface="Arial" charset="0"/>
          <a:ea typeface="ＭＳ Ｐゴシック" pitchFamily="52" charset="-128"/>
        </a:defRPr>
      </a:lvl7pPr>
      <a:lvl8pPr marL="5485305" algn="ctr" rtl="0" eaLnBrk="1" fontAlgn="base" hangingPunct="1">
        <a:spcBef>
          <a:spcPct val="0"/>
        </a:spcBef>
        <a:spcAft>
          <a:spcPct val="0"/>
        </a:spcAft>
        <a:defRPr sz="17600">
          <a:solidFill>
            <a:schemeClr val="tx2"/>
          </a:solidFill>
          <a:latin typeface="Arial" charset="0"/>
          <a:ea typeface="ＭＳ Ｐゴシック" pitchFamily="52" charset="-128"/>
        </a:defRPr>
      </a:lvl8pPr>
      <a:lvl9pPr marL="7313736" algn="ctr" rtl="0" eaLnBrk="1" fontAlgn="base" hangingPunct="1">
        <a:spcBef>
          <a:spcPct val="0"/>
        </a:spcBef>
        <a:spcAft>
          <a:spcPct val="0"/>
        </a:spcAft>
        <a:defRPr sz="17600">
          <a:solidFill>
            <a:schemeClr val="tx2"/>
          </a:solidFill>
          <a:latin typeface="Arial" charset="0"/>
          <a:ea typeface="ＭＳ Ｐゴシック" pitchFamily="52" charset="-128"/>
        </a:defRPr>
      </a:lvl9pPr>
    </p:titleStyle>
    <p:bodyStyle>
      <a:lvl1pPr marL="1371325" indent="-1371325" algn="l" rtl="0" eaLnBrk="1" fontAlgn="base" hangingPunct="1">
        <a:spcBef>
          <a:spcPct val="20000"/>
        </a:spcBef>
        <a:spcAft>
          <a:spcPct val="0"/>
        </a:spcAft>
        <a:buChar char="•"/>
        <a:defRPr sz="12800">
          <a:solidFill>
            <a:schemeClr val="tx1"/>
          </a:solidFill>
          <a:latin typeface="+mn-lt"/>
          <a:ea typeface="+mn-ea"/>
          <a:cs typeface="ＭＳ Ｐゴシック" charset="0"/>
        </a:defRPr>
      </a:lvl1pPr>
      <a:lvl2pPr marL="2971205" indent="-1142770" algn="l" rtl="0" eaLnBrk="1" fontAlgn="base" hangingPunct="1">
        <a:spcBef>
          <a:spcPct val="20000"/>
        </a:spcBef>
        <a:spcAft>
          <a:spcPct val="0"/>
        </a:spcAft>
        <a:buChar char="–"/>
        <a:defRPr sz="11200">
          <a:solidFill>
            <a:schemeClr val="tx1"/>
          </a:solidFill>
          <a:latin typeface="+mn-lt"/>
          <a:ea typeface="+mn-ea"/>
        </a:defRPr>
      </a:lvl2pPr>
      <a:lvl3pPr marL="4571085" indent="-914215" algn="l" rtl="0" eaLnBrk="1" fontAlgn="base" hangingPunct="1">
        <a:spcBef>
          <a:spcPct val="20000"/>
        </a:spcBef>
        <a:spcAft>
          <a:spcPct val="0"/>
        </a:spcAft>
        <a:buChar char="•"/>
        <a:defRPr sz="9600">
          <a:solidFill>
            <a:schemeClr val="tx1"/>
          </a:solidFill>
          <a:latin typeface="+mn-lt"/>
          <a:ea typeface="+mn-ea"/>
        </a:defRPr>
      </a:lvl3pPr>
      <a:lvl4pPr marL="6399520" indent="-914215" algn="l" rtl="0" eaLnBrk="1" fontAlgn="base" hangingPunct="1">
        <a:spcBef>
          <a:spcPct val="20000"/>
        </a:spcBef>
        <a:spcAft>
          <a:spcPct val="0"/>
        </a:spcAft>
        <a:buChar char="–"/>
        <a:defRPr sz="8000">
          <a:solidFill>
            <a:schemeClr val="tx1"/>
          </a:solidFill>
          <a:latin typeface="+mn-lt"/>
          <a:ea typeface="+mn-ea"/>
        </a:defRPr>
      </a:lvl4pPr>
      <a:lvl5pPr marL="8227955" indent="-914215" algn="l" rtl="0" eaLnBrk="1" fontAlgn="base" hangingPunct="1">
        <a:spcBef>
          <a:spcPct val="20000"/>
        </a:spcBef>
        <a:spcAft>
          <a:spcPct val="0"/>
        </a:spcAft>
        <a:buChar char="»"/>
        <a:defRPr sz="8000">
          <a:solidFill>
            <a:schemeClr val="tx1"/>
          </a:solidFill>
          <a:latin typeface="+mn-lt"/>
          <a:ea typeface="+mn-ea"/>
        </a:defRPr>
      </a:lvl5pPr>
      <a:lvl6pPr marL="10056389" indent="-914215" algn="l" rtl="0" eaLnBrk="1" fontAlgn="base" hangingPunct="1">
        <a:spcBef>
          <a:spcPct val="20000"/>
        </a:spcBef>
        <a:spcAft>
          <a:spcPct val="0"/>
        </a:spcAft>
        <a:buChar char="»"/>
        <a:defRPr sz="8000">
          <a:solidFill>
            <a:schemeClr val="tx1"/>
          </a:solidFill>
          <a:latin typeface="+mn-lt"/>
          <a:ea typeface="+mn-ea"/>
        </a:defRPr>
      </a:lvl6pPr>
      <a:lvl7pPr marL="11884825" indent="-914215" algn="l" rtl="0" eaLnBrk="1" fontAlgn="base" hangingPunct="1">
        <a:spcBef>
          <a:spcPct val="20000"/>
        </a:spcBef>
        <a:spcAft>
          <a:spcPct val="0"/>
        </a:spcAft>
        <a:buChar char="»"/>
        <a:defRPr sz="8000">
          <a:solidFill>
            <a:schemeClr val="tx1"/>
          </a:solidFill>
          <a:latin typeface="+mn-lt"/>
          <a:ea typeface="+mn-ea"/>
        </a:defRPr>
      </a:lvl7pPr>
      <a:lvl8pPr marL="13713256" indent="-914215" algn="l" rtl="0" eaLnBrk="1" fontAlgn="base" hangingPunct="1">
        <a:spcBef>
          <a:spcPct val="20000"/>
        </a:spcBef>
        <a:spcAft>
          <a:spcPct val="0"/>
        </a:spcAft>
        <a:buChar char="»"/>
        <a:defRPr sz="8000">
          <a:solidFill>
            <a:schemeClr val="tx1"/>
          </a:solidFill>
          <a:latin typeface="+mn-lt"/>
          <a:ea typeface="+mn-ea"/>
        </a:defRPr>
      </a:lvl8pPr>
      <a:lvl9pPr marL="15541690" indent="-914215" algn="l" rtl="0" eaLnBrk="1" fontAlgn="base" hangingPunct="1">
        <a:spcBef>
          <a:spcPct val="20000"/>
        </a:spcBef>
        <a:spcAft>
          <a:spcPct val="0"/>
        </a:spcAft>
        <a:buChar char="»"/>
        <a:defRPr sz="8000">
          <a:solidFill>
            <a:schemeClr val="tx1"/>
          </a:solidFill>
          <a:latin typeface="+mn-lt"/>
          <a:ea typeface="+mn-ea"/>
        </a:defRPr>
      </a:lvl9pPr>
    </p:bodyStyle>
    <p:otherStyle>
      <a:defPPr>
        <a:defRPr lang="en-US"/>
      </a:defPPr>
      <a:lvl1pPr marL="0" algn="l" defTabSz="3656870" rtl="0" eaLnBrk="1" latinLnBrk="0" hangingPunct="1">
        <a:defRPr sz="7200" kern="1200">
          <a:solidFill>
            <a:schemeClr val="tx1"/>
          </a:solidFill>
          <a:latin typeface="+mn-lt"/>
          <a:ea typeface="+mn-ea"/>
          <a:cs typeface="+mn-cs"/>
        </a:defRPr>
      </a:lvl1pPr>
      <a:lvl2pPr marL="1828435" algn="l" defTabSz="3656870" rtl="0" eaLnBrk="1" latinLnBrk="0" hangingPunct="1">
        <a:defRPr sz="7200" kern="1200">
          <a:solidFill>
            <a:schemeClr val="tx1"/>
          </a:solidFill>
          <a:latin typeface="+mn-lt"/>
          <a:ea typeface="+mn-ea"/>
          <a:cs typeface="+mn-cs"/>
        </a:defRPr>
      </a:lvl2pPr>
      <a:lvl3pPr marL="3656870" algn="l" defTabSz="3656870" rtl="0" eaLnBrk="1" latinLnBrk="0" hangingPunct="1">
        <a:defRPr sz="7200" kern="1200">
          <a:solidFill>
            <a:schemeClr val="tx1"/>
          </a:solidFill>
          <a:latin typeface="+mn-lt"/>
          <a:ea typeface="+mn-ea"/>
          <a:cs typeface="+mn-cs"/>
        </a:defRPr>
      </a:lvl3pPr>
      <a:lvl4pPr marL="5485305" algn="l" defTabSz="3656870" rtl="0" eaLnBrk="1" latinLnBrk="0" hangingPunct="1">
        <a:defRPr sz="7200" kern="1200">
          <a:solidFill>
            <a:schemeClr val="tx1"/>
          </a:solidFill>
          <a:latin typeface="+mn-lt"/>
          <a:ea typeface="+mn-ea"/>
          <a:cs typeface="+mn-cs"/>
        </a:defRPr>
      </a:lvl4pPr>
      <a:lvl5pPr marL="7313736" algn="l" defTabSz="3656870" rtl="0" eaLnBrk="1" latinLnBrk="0" hangingPunct="1">
        <a:defRPr sz="7200" kern="1200">
          <a:solidFill>
            <a:schemeClr val="tx1"/>
          </a:solidFill>
          <a:latin typeface="+mn-lt"/>
          <a:ea typeface="+mn-ea"/>
          <a:cs typeface="+mn-cs"/>
        </a:defRPr>
      </a:lvl5pPr>
      <a:lvl6pPr marL="9142170" algn="l" defTabSz="3656870" rtl="0" eaLnBrk="1" latinLnBrk="0" hangingPunct="1">
        <a:defRPr sz="7200" kern="1200">
          <a:solidFill>
            <a:schemeClr val="tx1"/>
          </a:solidFill>
          <a:latin typeface="+mn-lt"/>
          <a:ea typeface="+mn-ea"/>
          <a:cs typeface="+mn-cs"/>
        </a:defRPr>
      </a:lvl6pPr>
      <a:lvl7pPr marL="10970605" algn="l" defTabSz="3656870" rtl="0" eaLnBrk="1" latinLnBrk="0" hangingPunct="1">
        <a:defRPr sz="7200" kern="1200">
          <a:solidFill>
            <a:schemeClr val="tx1"/>
          </a:solidFill>
          <a:latin typeface="+mn-lt"/>
          <a:ea typeface="+mn-ea"/>
          <a:cs typeface="+mn-cs"/>
        </a:defRPr>
      </a:lvl7pPr>
      <a:lvl8pPr marL="12799040" algn="l" defTabSz="3656870" rtl="0" eaLnBrk="1" latinLnBrk="0" hangingPunct="1">
        <a:defRPr sz="7200" kern="1200">
          <a:solidFill>
            <a:schemeClr val="tx1"/>
          </a:solidFill>
          <a:latin typeface="+mn-lt"/>
          <a:ea typeface="+mn-ea"/>
          <a:cs typeface="+mn-cs"/>
        </a:defRPr>
      </a:lvl8pPr>
      <a:lvl9pPr marL="14627475" algn="l" defTabSz="365687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png"/><Relationship Id="rId5" Type="http://schemas.openxmlformats.org/officeDocument/2006/relationships/image" Target="../media/image3.gif"/><Relationship Id="rId6" Type="http://schemas.openxmlformats.org/officeDocument/2006/relationships/hyperlink" Target="http://physics.uwyo.edu/~aschwortz/" TargetMode="External"/><Relationship Id="rId7" Type="http://schemas.openxmlformats.org/officeDocument/2006/relationships/image" Target="../media/image4.png"/><Relationship Id="rId8" Type="http://schemas.openxmlformats.org/officeDocument/2006/relationships/image" Target="../media/image5.jpg"/><Relationship Id="rId9" Type="http://schemas.openxmlformats.org/officeDocument/2006/relationships/image" Target="../media/image6.png"/><Relationship Id="rId10" Type="http://schemas.openxmlformats.org/officeDocument/2006/relationships/chart" Target="../charts/chart1.xml"/><Relationship Id="rId11" Type="http://schemas.openxmlformats.org/officeDocument/2006/relationships/chart" Target="../charts/chart2.xml"/><Relationship Id="rId1" Type="http://schemas.openxmlformats.org/officeDocument/2006/relationships/slideLayout" Target="../slideLayouts/slideLayout4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FF26A">
                <a:alpha val="70000"/>
              </a:srgbClr>
            </a:gs>
            <a:gs pos="100000">
              <a:srgbClr val="734D27">
                <a:alpha val="59000"/>
              </a:srgb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5" name="Picture 4" descr="qcc_logo_4c_vector.eps"/>
          <p:cNvPicPr>
            <a:picLocks noChangeAspect="1"/>
          </p:cNvPicPr>
          <p:nvPr/>
        </p:nvPicPr>
        <p:blipFill rotWithShape="1">
          <a:blip r:embed="rId3">
            <a:extLst>
              <a:ext uri="{28A0092B-C50C-407E-A947-70E740481C1C}">
                <a14:useLocalDpi xmlns:a14="http://schemas.microsoft.com/office/drawing/2010/main" val="0"/>
              </a:ext>
            </a:extLst>
          </a:blip>
          <a:srcRect r="79457"/>
          <a:stretch/>
        </p:blipFill>
        <p:spPr>
          <a:xfrm>
            <a:off x="33476942" y="24135096"/>
            <a:ext cx="2280601" cy="3259791"/>
          </a:xfrm>
          <a:prstGeom prst="rect">
            <a:avLst/>
          </a:prstGeom>
        </p:spPr>
      </p:pic>
      <p:sp>
        <p:nvSpPr>
          <p:cNvPr id="4" name="Title 3"/>
          <p:cNvSpPr>
            <a:spLocks noGrp="1"/>
          </p:cNvSpPr>
          <p:nvPr>
            <p:ph type="ctrTitle"/>
          </p:nvPr>
        </p:nvSpPr>
        <p:spPr>
          <a:xfrm>
            <a:off x="8624289" y="796523"/>
            <a:ext cx="22043627" cy="3924781"/>
          </a:xfrm>
        </p:spPr>
        <p:txBody>
          <a:bodyPr/>
          <a:lstStyle/>
          <a:p>
            <a:r>
              <a:rPr lang="en-US" sz="8000" dirty="0"/>
              <a:t>Learning to Work with Databases in Astronomy: Quantitative Analysis of Science Educators' and Students' Pre-/Post-Tests </a:t>
            </a:r>
            <a:endParaRPr lang="en-US" sz="7500" dirty="0"/>
          </a:p>
        </p:txBody>
      </p:sp>
      <p:sp>
        <p:nvSpPr>
          <p:cNvPr id="9" name="Subtitle 8"/>
          <p:cNvSpPr>
            <a:spLocks noGrp="1"/>
          </p:cNvSpPr>
          <p:nvPr>
            <p:ph type="subTitle" idx="1"/>
          </p:nvPr>
        </p:nvSpPr>
        <p:spPr>
          <a:xfrm>
            <a:off x="8624289" y="4780841"/>
            <a:ext cx="22043627" cy="1504475"/>
          </a:xfrm>
        </p:spPr>
        <p:txBody>
          <a:bodyPr/>
          <a:lstStyle/>
          <a:p>
            <a:r>
              <a:rPr lang="en-US" sz="5500" dirty="0">
                <a:solidFill>
                  <a:schemeClr val="tx2"/>
                </a:solidFill>
              </a:rPr>
              <a:t>Andria C. Schwortz , Andrea </a:t>
            </a:r>
            <a:r>
              <a:rPr lang="en-US" sz="5500" dirty="0">
                <a:solidFill>
                  <a:schemeClr val="tx2"/>
                </a:solidFill>
              </a:rPr>
              <a:t>C. </a:t>
            </a:r>
            <a:r>
              <a:rPr lang="en-US" sz="5500" dirty="0">
                <a:solidFill>
                  <a:schemeClr val="tx2"/>
                </a:solidFill>
              </a:rPr>
              <a:t>Burrows , Adam D. Myers</a:t>
            </a:r>
          </a:p>
        </p:txBody>
      </p:sp>
      <p:sp>
        <p:nvSpPr>
          <p:cNvPr id="15" name="TextBox 14"/>
          <p:cNvSpPr txBox="1"/>
          <p:nvPr/>
        </p:nvSpPr>
        <p:spPr>
          <a:xfrm>
            <a:off x="11651309" y="6977557"/>
            <a:ext cx="12959022" cy="8386909"/>
          </a:xfrm>
          <a:prstGeom prst="rect">
            <a:avLst/>
          </a:prstGeom>
          <a:noFill/>
        </p:spPr>
        <p:txBody>
          <a:bodyPr wrap="square" lIns="76197" tIns="38098" rIns="76197" bIns="38098" rtlCol="0">
            <a:spAutoFit/>
          </a:bodyPr>
          <a:lstStyle/>
          <a:p>
            <a:r>
              <a:rPr lang="en-US" sz="3600" dirty="0" smtClean="0"/>
              <a:t>The </a:t>
            </a:r>
            <a:r>
              <a:rPr lang="en-US" sz="3600" dirty="0"/>
              <a:t>authors studied a matched set of 7</a:t>
            </a:r>
            <a:r>
              <a:rPr lang="en-US" sz="3600" dirty="0"/>
              <a:t>7 participants </a:t>
            </a:r>
            <a:r>
              <a:rPr lang="en-US" sz="3600" dirty="0"/>
              <a:t>working with 200-</a:t>
            </a:r>
            <a:r>
              <a:rPr lang="en-US" sz="3600" dirty="0"/>
              <a:t>entry databases </a:t>
            </a:r>
            <a:r>
              <a:rPr lang="en-US" sz="3600" dirty="0"/>
              <a:t>in astronomy using Google Spreadsheets, with limited </a:t>
            </a:r>
            <a:r>
              <a:rPr lang="en-US" sz="3600" dirty="0"/>
              <a:t>information about a </a:t>
            </a:r>
            <a:r>
              <a:rPr lang="en-US" sz="3600" dirty="0"/>
              <a:t>random set of </a:t>
            </a:r>
            <a:r>
              <a:rPr lang="en-US" sz="3600" dirty="0"/>
              <a:t>quasars </a:t>
            </a:r>
            <a:r>
              <a:rPr lang="en-US" sz="3600" dirty="0"/>
              <a:t>drawn from SDSS DR5</a:t>
            </a:r>
            <a:r>
              <a:rPr lang="en-US" sz="3600" dirty="0"/>
              <a:t>. </a:t>
            </a:r>
            <a:r>
              <a:rPr lang="en-US" sz="3600" dirty="0"/>
              <a:t>Here </a:t>
            </a:r>
            <a:r>
              <a:rPr lang="en-US" sz="3600" dirty="0"/>
              <a:t>the authors present the </a:t>
            </a:r>
            <a:r>
              <a:rPr lang="en-US" sz="3600" dirty="0"/>
              <a:t>quantitative </a:t>
            </a:r>
            <a:r>
              <a:rPr lang="en-US" sz="3600" dirty="0"/>
              <a:t>results from an eight </a:t>
            </a:r>
            <a:r>
              <a:rPr lang="en-US" sz="3600" dirty="0"/>
              <a:t>question pre</a:t>
            </a:r>
            <a:r>
              <a:rPr lang="en-US" sz="3600" dirty="0"/>
              <a:t>-/post-test, with </a:t>
            </a:r>
            <a:r>
              <a:rPr lang="en-US" sz="3600" dirty="0"/>
              <a:t>questions </a:t>
            </a:r>
            <a:r>
              <a:rPr lang="en-US" sz="3600" dirty="0"/>
              <a:t>designed to span Bloom’s taxonomy, on </a:t>
            </a:r>
            <a:r>
              <a:rPr lang="en-US" sz="3600" dirty="0"/>
              <a:t>the </a:t>
            </a:r>
            <a:r>
              <a:rPr lang="en-US" sz="3600" dirty="0"/>
              <a:t>skills of using spreadsheets</a:t>
            </a:r>
            <a:r>
              <a:rPr lang="en-US" sz="3600" dirty="0"/>
              <a:t>, and </a:t>
            </a:r>
            <a:r>
              <a:rPr lang="en-US" sz="3600" dirty="0"/>
              <a:t>the content of </a:t>
            </a:r>
            <a:r>
              <a:rPr lang="en-US" sz="3600" dirty="0"/>
              <a:t>quasars. Participants </a:t>
            </a:r>
            <a:r>
              <a:rPr lang="en-US" sz="3600" dirty="0"/>
              <a:t>included </a:t>
            </a:r>
            <a:r>
              <a:rPr lang="en-US" sz="3600" dirty="0"/>
              <a:t>54 college ASTRO 101 students, in</a:t>
            </a:r>
            <a:r>
              <a:rPr lang="en-US" sz="3600" dirty="0"/>
              <a:t>-service K-12 </a:t>
            </a:r>
            <a:r>
              <a:rPr lang="en-US" sz="3600" dirty="0"/>
              <a:t>teachers, </a:t>
            </a:r>
            <a:r>
              <a:rPr lang="en-US" sz="3600" dirty="0"/>
              <a:t>and </a:t>
            </a:r>
            <a:r>
              <a:rPr lang="en-US" sz="3600" dirty="0"/>
              <a:t>science/sci-fi writers (the latter two grouped together as 23 professionals). There were 46 men and 23 women. </a:t>
            </a:r>
            <a:r>
              <a:rPr lang="en-US" sz="3600" dirty="0"/>
              <a:t>All groups showed </a:t>
            </a:r>
            <a:r>
              <a:rPr lang="en-US" sz="3600" dirty="0"/>
              <a:t>statistically significant differences between their pre- and post-tests gains, women’s and men’s gains (0.127 and 0.423, respectively) showed statistically significant differences, and while professionals had higher pre- and post-test scores than students, their gains were the same.</a:t>
            </a:r>
          </a:p>
        </p:txBody>
      </p:sp>
      <p:sp>
        <p:nvSpPr>
          <p:cNvPr id="16" name="TextBox 15"/>
          <p:cNvSpPr txBox="1"/>
          <p:nvPr/>
        </p:nvSpPr>
        <p:spPr>
          <a:xfrm>
            <a:off x="11204755" y="6354706"/>
            <a:ext cx="10755814" cy="646327"/>
          </a:xfrm>
          <a:prstGeom prst="rect">
            <a:avLst/>
          </a:prstGeom>
          <a:noFill/>
        </p:spPr>
        <p:txBody>
          <a:bodyPr wrap="square" lIns="76197" tIns="38098" rIns="76197" bIns="38098" rtlCol="0">
            <a:spAutoFit/>
          </a:bodyPr>
          <a:lstStyle/>
          <a:p>
            <a:r>
              <a:rPr lang="en-US" sz="3700" b="1" dirty="0"/>
              <a:t>Abstract</a:t>
            </a:r>
            <a:endParaRPr lang="en-US" sz="3700" b="1" dirty="0"/>
          </a:p>
        </p:txBody>
      </p:sp>
      <p:pic>
        <p:nvPicPr>
          <p:cNvPr id="6" name="Picture 5" descr="UW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771" y="684096"/>
            <a:ext cx="8263489" cy="4924554"/>
          </a:xfrm>
          <a:prstGeom prst="rect">
            <a:avLst/>
          </a:prstGeom>
        </p:spPr>
      </p:pic>
      <p:sp>
        <p:nvSpPr>
          <p:cNvPr id="30" name="TextBox 29"/>
          <p:cNvSpPr txBox="1"/>
          <p:nvPr/>
        </p:nvSpPr>
        <p:spPr>
          <a:xfrm>
            <a:off x="835474" y="12333612"/>
            <a:ext cx="9524312" cy="646327"/>
          </a:xfrm>
          <a:prstGeom prst="rect">
            <a:avLst/>
          </a:prstGeom>
          <a:noFill/>
        </p:spPr>
        <p:txBody>
          <a:bodyPr wrap="square" lIns="76197" tIns="38098" rIns="76197" bIns="38098" rtlCol="0">
            <a:spAutoFit/>
          </a:bodyPr>
          <a:lstStyle/>
          <a:p>
            <a:r>
              <a:rPr lang="en-US" sz="3700" b="1" dirty="0"/>
              <a:t>Pre-/Post-Test and Bloom’s Taxonomy</a:t>
            </a:r>
          </a:p>
        </p:txBody>
      </p:sp>
      <p:pic>
        <p:nvPicPr>
          <p:cNvPr id="8" name="Picture 7" descr="nsf_logo.gif"/>
          <p:cNvPicPr>
            <a:picLocks/>
          </p:cNvPicPr>
          <p:nvPr/>
        </p:nvPicPr>
        <p:blipFill>
          <a:blip r:embed="rId5">
            <a:extLst>
              <a:ext uri="{28A0092B-C50C-407E-A947-70E740481C1C}">
                <a14:useLocalDpi xmlns:a14="http://schemas.microsoft.com/office/drawing/2010/main" val="0"/>
              </a:ext>
            </a:extLst>
          </a:blip>
          <a:stretch>
            <a:fillRect/>
          </a:stretch>
        </p:blipFill>
        <p:spPr>
          <a:xfrm>
            <a:off x="25189281" y="24135096"/>
            <a:ext cx="2377440" cy="2377574"/>
          </a:xfrm>
          <a:prstGeom prst="rect">
            <a:avLst/>
          </a:prstGeom>
        </p:spPr>
      </p:pic>
      <p:sp>
        <p:nvSpPr>
          <p:cNvPr id="17" name="Rectangle 16"/>
          <p:cNvSpPr/>
          <p:nvPr/>
        </p:nvSpPr>
        <p:spPr>
          <a:xfrm>
            <a:off x="835474" y="23767629"/>
            <a:ext cx="10277855" cy="3093151"/>
          </a:xfrm>
          <a:prstGeom prst="rect">
            <a:avLst/>
          </a:prstGeom>
        </p:spPr>
        <p:txBody>
          <a:bodyPr wrap="square" lIns="76197" tIns="38098" rIns="76197" bIns="38098">
            <a:spAutoFit/>
          </a:bodyPr>
          <a:lstStyle/>
          <a:p>
            <a:r>
              <a:rPr lang="en-US" sz="2800" dirty="0">
                <a:latin typeface="Arial"/>
                <a:cs typeface="Arial"/>
              </a:rPr>
              <a:t>Travel funding </a:t>
            </a:r>
            <a:r>
              <a:rPr lang="en-US" sz="2800" dirty="0">
                <a:latin typeface="Arial"/>
                <a:cs typeface="Arial"/>
              </a:rPr>
              <a:t>provided by Wyoming </a:t>
            </a:r>
            <a:r>
              <a:rPr lang="en-US" sz="2800" dirty="0">
                <a:latin typeface="Arial"/>
                <a:cs typeface="Arial"/>
              </a:rPr>
              <a:t>NSF </a:t>
            </a:r>
            <a:r>
              <a:rPr lang="en-US" sz="2800" dirty="0" err="1">
                <a:latin typeface="Arial"/>
                <a:cs typeface="Arial"/>
              </a:rPr>
              <a:t>EPSCoR</a:t>
            </a:r>
            <a:r>
              <a:rPr lang="en-US" sz="2800" dirty="0">
                <a:latin typeface="Arial"/>
                <a:cs typeface="Arial"/>
              </a:rPr>
              <a:t> WWISE </a:t>
            </a:r>
            <a:r>
              <a:rPr lang="en-US" sz="2800" dirty="0">
                <a:latin typeface="Arial"/>
                <a:cs typeface="Arial"/>
              </a:rPr>
              <a:t>program and NSF </a:t>
            </a:r>
            <a:r>
              <a:rPr lang="en-US" sz="2800" dirty="0">
                <a:latin typeface="Arial"/>
                <a:cs typeface="Arial"/>
              </a:rPr>
              <a:t>Grant # EPS1208909.  </a:t>
            </a:r>
            <a:br>
              <a:rPr lang="en-US" sz="2800" dirty="0">
                <a:latin typeface="Arial"/>
                <a:cs typeface="Arial"/>
              </a:rPr>
            </a:br>
            <a:r>
              <a:rPr lang="en-US" sz="2800" dirty="0">
                <a:latin typeface="Arial"/>
                <a:cs typeface="Arial"/>
              </a:rPr>
              <a:t>Additional funding by LASSI (MSP #WY140202) and Black Holes (NSF AST Grant #1211112).</a:t>
            </a:r>
          </a:p>
          <a:p>
            <a:r>
              <a:rPr lang="en-US" sz="2800" dirty="0">
                <a:latin typeface="Arial"/>
                <a:cs typeface="Arial"/>
              </a:rPr>
              <a:t>Leave of absence support by Quinsigamond Community College, Worcester MA.</a:t>
            </a:r>
          </a:p>
          <a:p>
            <a:r>
              <a:rPr lang="en-US" sz="2800" dirty="0">
                <a:latin typeface="Arial"/>
                <a:cs typeface="Arial"/>
                <a:hlinkClick r:id="rId6"/>
              </a:rPr>
              <a:t>http://physics.uwyo.edu/~aschwortz/</a:t>
            </a:r>
            <a:r>
              <a:rPr lang="en-US" sz="2800" dirty="0">
                <a:latin typeface="Arial"/>
                <a:cs typeface="Arial"/>
              </a:rPr>
              <a:t> </a:t>
            </a:r>
          </a:p>
        </p:txBody>
      </p:sp>
      <p:pic>
        <p:nvPicPr>
          <p:cNvPr id="43" name="Picture 42" descr="Letterhead_Header.png"/>
          <p:cNvPicPr/>
          <p:nvPr/>
        </p:nvPicPr>
        <p:blipFill rotWithShape="1">
          <a:blip r:embed="rId7"/>
          <a:srcRect l="25993" r="29193"/>
          <a:stretch/>
        </p:blipFill>
        <p:spPr>
          <a:xfrm>
            <a:off x="27566721" y="24135096"/>
            <a:ext cx="5634182" cy="2377573"/>
          </a:xfrm>
          <a:prstGeom prst="rect">
            <a:avLst/>
          </a:prstGeom>
          <a:solidFill>
            <a:srgbClr val="FFFFFF"/>
          </a:solidFill>
        </p:spPr>
      </p:pic>
      <p:pic>
        <p:nvPicPr>
          <p:cNvPr id="7" name="Picture 6" descr="Head4.jpg"/>
          <p:cNvPicPr>
            <a:picLocks noChangeAspect="1"/>
          </p:cNvPicPr>
          <p:nvPr/>
        </p:nvPicPr>
        <p:blipFill rotWithShape="1">
          <a:blip r:embed="rId8">
            <a:extLst>
              <a:ext uri="{28A0092B-C50C-407E-A947-70E740481C1C}">
                <a14:useLocalDpi xmlns:a14="http://schemas.microsoft.com/office/drawing/2010/main" val="0"/>
              </a:ext>
            </a:extLst>
          </a:blip>
          <a:srcRect l="3750" t="12376" b="24858"/>
          <a:stretch/>
        </p:blipFill>
        <p:spPr>
          <a:xfrm>
            <a:off x="30667916" y="824448"/>
            <a:ext cx="5034408" cy="4894648"/>
          </a:xfrm>
          <a:prstGeom prst="rect">
            <a:avLst/>
          </a:prstGeom>
          <a:noFill/>
          <a:ln>
            <a:noFill/>
          </a:ln>
        </p:spPr>
      </p:pic>
      <p:grpSp>
        <p:nvGrpSpPr>
          <p:cNvPr id="20" name="Group 19"/>
          <p:cNvGrpSpPr/>
          <p:nvPr/>
        </p:nvGrpSpPr>
        <p:grpSpPr>
          <a:xfrm>
            <a:off x="828776" y="13385855"/>
            <a:ext cx="9065071" cy="10058865"/>
            <a:chOff x="587860" y="23836061"/>
            <a:chExt cx="12518942" cy="14753002"/>
          </a:xfrm>
        </p:grpSpPr>
        <p:sp>
          <p:nvSpPr>
            <p:cNvPr id="18" name="Rectangle 17"/>
            <p:cNvSpPr/>
            <p:nvPr/>
          </p:nvSpPr>
          <p:spPr>
            <a:xfrm>
              <a:off x="597110" y="23836061"/>
              <a:ext cx="12509692" cy="14696524"/>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descr="PrePost.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60857" y="23836061"/>
              <a:ext cx="11545945" cy="14696524"/>
            </a:xfrm>
            <a:prstGeom prst="rect">
              <a:avLst/>
            </a:prstGeom>
          </p:spPr>
        </p:pic>
        <p:sp>
          <p:nvSpPr>
            <p:cNvPr id="13" name="Rectangle 12"/>
            <p:cNvSpPr/>
            <p:nvPr/>
          </p:nvSpPr>
          <p:spPr>
            <a:xfrm>
              <a:off x="2320928" y="24366205"/>
              <a:ext cx="9982200" cy="4615195"/>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2320928" y="29159200"/>
              <a:ext cx="9982200" cy="5098896"/>
            </a:xfrm>
            <a:prstGeom prst="rect">
              <a:avLst/>
            </a:prstGeom>
            <a:noFill/>
            <a:ln w="762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2320928" y="34493199"/>
              <a:ext cx="9982200" cy="3754601"/>
            </a:xfrm>
            <a:prstGeom prst="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rot="16200000">
              <a:off x="-1355065" y="26024221"/>
              <a:ext cx="5104645" cy="1218795"/>
            </a:xfrm>
            <a:prstGeom prst="rect">
              <a:avLst/>
            </a:prstGeom>
            <a:noFill/>
          </p:spPr>
          <p:txBody>
            <a:bodyPr wrap="none" rtlCol="0">
              <a:spAutoFit/>
            </a:bodyPr>
            <a:lstStyle/>
            <a:p>
              <a:pPr algn="ctr"/>
              <a:r>
                <a:rPr lang="en-US" sz="3300" b="1" dirty="0">
                  <a:effectLst>
                    <a:outerShdw blurRad="50800" dist="38100" dir="2700000" algn="tl" rotWithShape="0">
                      <a:srgbClr val="FF0000">
                        <a:alpha val="43000"/>
                      </a:srgbClr>
                    </a:outerShdw>
                  </a:effectLst>
                </a:rPr>
                <a:t>Low: Remember </a:t>
              </a:r>
              <a:endParaRPr lang="en-US" sz="3300" b="1" dirty="0">
                <a:effectLst>
                  <a:outerShdw blurRad="50800" dist="38100" dir="2700000" algn="tl" rotWithShape="0">
                    <a:srgbClr val="FF0000">
                      <a:alpha val="43000"/>
                    </a:srgbClr>
                  </a:outerShdw>
                </a:effectLst>
              </a:endParaRPr>
            </a:p>
            <a:p>
              <a:pPr algn="ctr"/>
              <a:r>
                <a:rPr lang="en-US" sz="3300" b="1" dirty="0">
                  <a:effectLst>
                    <a:outerShdw blurRad="50800" dist="38100" dir="2700000" algn="tl" rotWithShape="0">
                      <a:srgbClr val="FF0000">
                        <a:alpha val="43000"/>
                      </a:srgbClr>
                    </a:outerShdw>
                  </a:effectLst>
                </a:rPr>
                <a:t>/ </a:t>
              </a:r>
              <a:r>
                <a:rPr lang="en-US" sz="3300" b="1" dirty="0">
                  <a:effectLst>
                    <a:outerShdw blurRad="50800" dist="38100" dir="2700000" algn="tl" rotWithShape="0">
                      <a:srgbClr val="FF0000">
                        <a:alpha val="43000"/>
                      </a:srgbClr>
                    </a:outerShdw>
                  </a:effectLst>
                </a:rPr>
                <a:t>Understand </a:t>
              </a:r>
              <a:endParaRPr lang="en-US" sz="3300" dirty="0">
                <a:effectLst>
                  <a:outerShdw blurRad="50800" dist="38100" dir="2700000" algn="tl" rotWithShape="0">
                    <a:srgbClr val="FF0000">
                      <a:alpha val="43000"/>
                    </a:srgbClr>
                  </a:outerShdw>
                </a:effectLst>
              </a:endParaRPr>
            </a:p>
          </p:txBody>
        </p:sp>
        <p:sp>
          <p:nvSpPr>
            <p:cNvPr id="49" name="TextBox 48"/>
            <p:cNvSpPr txBox="1"/>
            <p:nvPr/>
          </p:nvSpPr>
          <p:spPr>
            <a:xfrm rot="16200000">
              <a:off x="-928779" y="31080549"/>
              <a:ext cx="4333494" cy="1218795"/>
            </a:xfrm>
            <a:prstGeom prst="rect">
              <a:avLst/>
            </a:prstGeom>
            <a:noFill/>
          </p:spPr>
          <p:txBody>
            <a:bodyPr wrap="none" rtlCol="0">
              <a:spAutoFit/>
            </a:bodyPr>
            <a:lstStyle/>
            <a:p>
              <a:pPr algn="ctr"/>
              <a:r>
                <a:rPr lang="en-US" sz="3300" b="1" dirty="0">
                  <a:effectLst>
                    <a:outerShdw blurRad="50800" dist="38100" dir="2700000" algn="tl" rotWithShape="0">
                      <a:srgbClr val="FFFF00">
                        <a:alpha val="43000"/>
                      </a:srgbClr>
                    </a:outerShdw>
                  </a:effectLst>
                </a:rPr>
                <a:t>Middle: Apply </a:t>
              </a:r>
              <a:endParaRPr lang="en-US" sz="3300" b="1" dirty="0">
                <a:effectLst>
                  <a:outerShdw blurRad="50800" dist="38100" dir="2700000" algn="tl" rotWithShape="0">
                    <a:srgbClr val="FFFF00">
                      <a:alpha val="43000"/>
                    </a:srgbClr>
                  </a:outerShdw>
                </a:effectLst>
              </a:endParaRPr>
            </a:p>
            <a:p>
              <a:pPr algn="ctr"/>
              <a:r>
                <a:rPr lang="en-US" sz="3300" b="1" dirty="0">
                  <a:effectLst>
                    <a:outerShdw blurRad="50800" dist="38100" dir="2700000" algn="tl" rotWithShape="0">
                      <a:srgbClr val="FFFF00">
                        <a:alpha val="43000"/>
                      </a:srgbClr>
                    </a:outerShdw>
                  </a:effectLst>
                </a:rPr>
                <a:t>/ </a:t>
              </a:r>
              <a:r>
                <a:rPr lang="en-US" sz="3300" b="1" dirty="0">
                  <a:effectLst>
                    <a:outerShdw blurRad="50800" dist="38100" dir="2700000" algn="tl" rotWithShape="0">
                      <a:srgbClr val="FFFF00">
                        <a:alpha val="43000"/>
                      </a:srgbClr>
                    </a:outerShdw>
                  </a:effectLst>
                </a:rPr>
                <a:t>Analyze</a:t>
              </a:r>
              <a:r>
                <a:rPr lang="en-US" sz="3300" dirty="0">
                  <a:effectLst>
                    <a:outerShdw blurRad="50800" dist="38100" dir="2700000" algn="tl" rotWithShape="0">
                      <a:srgbClr val="FFFF00">
                        <a:alpha val="43000"/>
                      </a:srgbClr>
                    </a:outerShdw>
                  </a:effectLst>
                </a:rPr>
                <a:t> </a:t>
              </a:r>
              <a:endParaRPr lang="en-US" sz="3300" dirty="0">
                <a:effectLst>
                  <a:outerShdw blurRad="50800" dist="38100" dir="2700000" algn="tl" rotWithShape="0">
                    <a:srgbClr val="FF0000">
                      <a:alpha val="43000"/>
                    </a:srgbClr>
                  </a:outerShdw>
                </a:effectLst>
              </a:endParaRPr>
            </a:p>
          </p:txBody>
        </p:sp>
        <p:sp>
          <p:nvSpPr>
            <p:cNvPr id="50" name="TextBox 49"/>
            <p:cNvSpPr txBox="1"/>
            <p:nvPr/>
          </p:nvSpPr>
          <p:spPr>
            <a:xfrm rot="16200000">
              <a:off x="-1052356" y="35688674"/>
              <a:ext cx="4581982" cy="1218795"/>
            </a:xfrm>
            <a:prstGeom prst="rect">
              <a:avLst/>
            </a:prstGeom>
            <a:noFill/>
          </p:spPr>
          <p:txBody>
            <a:bodyPr wrap="none" rtlCol="0">
              <a:spAutoFit/>
            </a:bodyPr>
            <a:lstStyle/>
            <a:p>
              <a:pPr algn="ctr"/>
              <a:r>
                <a:rPr lang="en-US" sz="3300" b="1" dirty="0">
                  <a:effectLst>
                    <a:outerShdw blurRad="50800" dist="38100" dir="2700000" algn="tl" rotWithShape="0">
                      <a:srgbClr val="0000FF">
                        <a:alpha val="43000"/>
                      </a:srgbClr>
                    </a:outerShdw>
                  </a:effectLst>
                </a:rPr>
                <a:t>High: </a:t>
              </a:r>
              <a:r>
                <a:rPr lang="en-US" sz="3300" b="1" dirty="0">
                  <a:effectLst>
                    <a:outerShdw blurRad="50800" dist="38100" dir="2700000" algn="tl" rotWithShape="0">
                      <a:srgbClr val="0000FF">
                        <a:alpha val="43000"/>
                      </a:srgbClr>
                    </a:outerShdw>
                  </a:effectLst>
                </a:rPr>
                <a:t>Evaluate</a:t>
              </a:r>
            </a:p>
            <a:p>
              <a:pPr algn="ctr"/>
              <a:r>
                <a:rPr lang="en-US" sz="3300" b="1" dirty="0">
                  <a:effectLst>
                    <a:outerShdw blurRad="50800" dist="38100" dir="2700000" algn="tl" rotWithShape="0">
                      <a:srgbClr val="0000FF">
                        <a:alpha val="43000"/>
                      </a:srgbClr>
                    </a:outerShdw>
                  </a:effectLst>
                </a:rPr>
                <a:t> </a:t>
              </a:r>
              <a:r>
                <a:rPr lang="en-US" sz="3300" b="1" dirty="0">
                  <a:effectLst>
                    <a:outerShdw blurRad="50800" dist="38100" dir="2700000" algn="tl" rotWithShape="0">
                      <a:srgbClr val="0000FF">
                        <a:alpha val="43000"/>
                      </a:srgbClr>
                    </a:outerShdw>
                  </a:effectLst>
                </a:rPr>
                <a:t>/ Create </a:t>
              </a:r>
              <a:endParaRPr lang="en-US" sz="3300" dirty="0">
                <a:effectLst>
                  <a:outerShdw blurRad="50800" dist="38100" dir="2700000" algn="tl" rotWithShape="0">
                    <a:srgbClr val="FF0000">
                      <a:alpha val="43000"/>
                    </a:srgbClr>
                  </a:outerShdw>
                </a:effectLst>
              </a:endParaRPr>
            </a:p>
          </p:txBody>
        </p:sp>
      </p:grpSp>
      <p:graphicFrame>
        <p:nvGraphicFramePr>
          <p:cNvPr id="52" name="Chart 51"/>
          <p:cNvGraphicFramePr>
            <a:graphicFrameLocks/>
          </p:cNvGraphicFramePr>
          <p:nvPr>
            <p:extLst>
              <p:ext uri="{D42A27DB-BD31-4B8C-83A1-F6EECF244321}">
                <p14:modId xmlns:p14="http://schemas.microsoft.com/office/powerpoint/2010/main" val="1930851752"/>
              </p:ext>
            </p:extLst>
          </p:nvPr>
        </p:nvGraphicFramePr>
        <p:xfrm>
          <a:off x="25479888" y="6430094"/>
          <a:ext cx="10222435" cy="504708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54" name="Chart 53"/>
          <p:cNvGraphicFramePr>
            <a:graphicFrameLocks/>
          </p:cNvGraphicFramePr>
          <p:nvPr>
            <p:extLst>
              <p:ext uri="{D42A27DB-BD31-4B8C-83A1-F6EECF244321}">
                <p14:modId xmlns:p14="http://schemas.microsoft.com/office/powerpoint/2010/main" val="624046104"/>
              </p:ext>
            </p:extLst>
          </p:nvPr>
        </p:nvGraphicFramePr>
        <p:xfrm>
          <a:off x="25479889" y="11939756"/>
          <a:ext cx="10368560" cy="5093743"/>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4212492363"/>
              </p:ext>
            </p:extLst>
          </p:nvPr>
        </p:nvGraphicFramePr>
        <p:xfrm>
          <a:off x="-10974735" y="10308358"/>
          <a:ext cx="9050158" cy="3226600"/>
        </p:xfrm>
        <a:graphic>
          <a:graphicData uri="http://schemas.openxmlformats.org/drawingml/2006/table">
            <a:tbl>
              <a:tblPr bandRow="1">
                <a:tableStyleId>{912C8C85-51F0-491E-9774-3900AFEF0FD7}</a:tableStyleId>
              </a:tblPr>
              <a:tblGrid>
                <a:gridCol w="1993594"/>
                <a:gridCol w="728013"/>
                <a:gridCol w="937184"/>
                <a:gridCol w="1172333"/>
                <a:gridCol w="937184"/>
                <a:gridCol w="1172333"/>
                <a:gridCol w="937184"/>
                <a:gridCol w="1172333"/>
              </a:tblGrid>
              <a:tr h="645320">
                <a:tc rowSpan="2">
                  <a:txBody>
                    <a:bodyPr/>
                    <a:lstStyle/>
                    <a:p>
                      <a:endParaRPr lang="en-US" sz="3300" dirty="0"/>
                    </a:p>
                  </a:txBody>
                  <a:tcPr marL="83127" marR="83127" marT="31173" marB="31173">
                    <a:lnL w="9525" cap="flat" cmpd="sng" algn="ctr">
                      <a:noFill/>
                      <a:prstDash val="solid"/>
                    </a:lnL>
                    <a:lnR>
                      <a:noFill/>
                    </a:lnR>
                    <a:lnT w="9525" cap="flat" cmpd="sng" algn="ctr">
                      <a:noFill/>
                      <a:prstDash val="solid"/>
                    </a:lnT>
                    <a:lnB w="12700" cap="flat" cmpd="sng" algn="ctr">
                      <a:solidFill>
                        <a:srgbClr val="BF6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300" b="1" dirty="0"/>
                    </a:p>
                  </a:txBody>
                  <a:tcPr marL="83127" marR="83127" marT="31173" marB="31173">
                    <a:lnL>
                      <a:noFill/>
                    </a:lnL>
                    <a:lnR w="12700" cap="flat" cmpd="sng" algn="ctr">
                      <a:solidFill>
                        <a:srgbClr val="654A0A"/>
                      </a:solidFill>
                      <a:prstDash val="solid"/>
                      <a:round/>
                      <a:headEnd type="none" w="med" len="med"/>
                      <a:tailEnd type="none" w="med" len="med"/>
                    </a:lnR>
                    <a:lnT w="9525" cap="flat" cmpd="sng" algn="ctr">
                      <a:noFill/>
                      <a:prstDash val="solid"/>
                    </a:lnT>
                    <a:lnB w="12700" cap="flat" cmpd="sng" algn="ctr">
                      <a:solidFill>
                        <a:srgbClr val="BF6000"/>
                      </a:solidFill>
                      <a:prstDash val="solid"/>
                      <a:round/>
                      <a:headEnd type="none" w="med" len="med"/>
                      <a:tailEnd type="none" w="med" len="med"/>
                    </a:lnB>
                    <a:noFill/>
                  </a:tcPr>
                </a:tc>
                <a:tc gridSpan="2">
                  <a:txBody>
                    <a:bodyPr/>
                    <a:lstStyle/>
                    <a:p>
                      <a:pPr algn="ctr"/>
                      <a:r>
                        <a:rPr lang="en-US" sz="3300" b="1" dirty="0" smtClean="0"/>
                        <a:t>Q2</a:t>
                      </a:r>
                      <a:endParaRPr lang="en-US" sz="3300" b="1" dirty="0"/>
                    </a:p>
                  </a:txBody>
                  <a:tcPr marL="83127" marR="83127" marT="31173" marB="31173">
                    <a:lnL w="12700" cap="flat" cmpd="sng" algn="ctr">
                      <a:solidFill>
                        <a:srgbClr val="654A0A"/>
                      </a:solidFill>
                      <a:prstDash val="solid"/>
                      <a:round/>
                      <a:headEnd type="none" w="med" len="med"/>
                      <a:tailEnd type="none" w="med" len="med"/>
                    </a:lnL>
                    <a:lnR w="12700" cap="flat" cmpd="sng" algn="ctr">
                      <a:solidFill>
                        <a:srgbClr val="654A0A"/>
                      </a:solidFill>
                      <a:prstDash val="solid"/>
                      <a:round/>
                      <a:headEnd type="none" w="med" len="med"/>
                      <a:tailEnd type="none" w="med" len="med"/>
                    </a:lnR>
                    <a:solidFill>
                      <a:schemeClr val="bg2">
                        <a:lumMod val="40000"/>
                        <a:lumOff val="60000"/>
                      </a:schemeClr>
                    </a:solidFill>
                  </a:tcPr>
                </a:tc>
                <a:tc hMerge="1">
                  <a:txBody>
                    <a:bodyPr/>
                    <a:lstStyle/>
                    <a:p>
                      <a:endParaRPr lang="en-US" sz="4800" dirty="0"/>
                    </a:p>
                  </a:txBody>
                  <a:tcPr>
                    <a:solidFill>
                      <a:schemeClr val="tx2">
                        <a:lumMod val="40000"/>
                        <a:lumOff val="60000"/>
                      </a:schemeClr>
                    </a:solidFill>
                  </a:tcPr>
                </a:tc>
                <a:tc gridSpan="2">
                  <a:txBody>
                    <a:bodyPr/>
                    <a:lstStyle/>
                    <a:p>
                      <a:pPr algn="ctr"/>
                      <a:r>
                        <a:rPr lang="en-US" sz="3300" b="1" dirty="0" smtClean="0"/>
                        <a:t>Q3</a:t>
                      </a:r>
                      <a:endParaRPr lang="en-US" sz="3300" b="1" dirty="0"/>
                    </a:p>
                  </a:txBody>
                  <a:tcPr marL="83127" marR="83127" marT="31173" marB="31173">
                    <a:lnL w="12700" cap="flat" cmpd="sng" algn="ctr">
                      <a:solidFill>
                        <a:srgbClr val="654A0A"/>
                      </a:solidFill>
                      <a:prstDash val="solid"/>
                      <a:round/>
                      <a:headEnd type="none" w="med" len="med"/>
                      <a:tailEnd type="none" w="med" len="med"/>
                    </a:lnL>
                    <a:lnR w="12700" cap="flat" cmpd="sng" algn="ctr">
                      <a:solidFill>
                        <a:srgbClr val="654A0A"/>
                      </a:solidFill>
                      <a:prstDash val="solid"/>
                      <a:round/>
                      <a:headEnd type="none" w="med" len="med"/>
                      <a:tailEnd type="none" w="med" len="med"/>
                    </a:lnR>
                    <a:solidFill>
                      <a:schemeClr val="bg2">
                        <a:lumMod val="40000"/>
                        <a:lumOff val="60000"/>
                      </a:schemeClr>
                    </a:solidFill>
                  </a:tcPr>
                </a:tc>
                <a:tc hMerge="1">
                  <a:txBody>
                    <a:bodyPr/>
                    <a:lstStyle/>
                    <a:p>
                      <a:endParaRPr lang="en-US" sz="4800" dirty="0"/>
                    </a:p>
                  </a:txBody>
                  <a:tcPr>
                    <a:solidFill>
                      <a:schemeClr val="tx2">
                        <a:lumMod val="40000"/>
                        <a:lumOff val="60000"/>
                      </a:schemeClr>
                    </a:solidFill>
                  </a:tcPr>
                </a:tc>
                <a:tc gridSpan="2">
                  <a:txBody>
                    <a:bodyPr/>
                    <a:lstStyle/>
                    <a:p>
                      <a:pPr algn="ctr"/>
                      <a:r>
                        <a:rPr lang="en-US" sz="3300" b="1" dirty="0" smtClean="0"/>
                        <a:t>Q5</a:t>
                      </a:r>
                      <a:endParaRPr lang="en-US" sz="3300" b="1" dirty="0"/>
                    </a:p>
                  </a:txBody>
                  <a:tcPr marL="83127" marR="83127" marT="31173" marB="31173">
                    <a:lnL w="12700" cap="flat" cmpd="sng" algn="ctr">
                      <a:solidFill>
                        <a:srgbClr val="654A0A"/>
                      </a:solidFill>
                      <a:prstDash val="solid"/>
                      <a:round/>
                      <a:headEnd type="none" w="med" len="med"/>
                      <a:tailEnd type="none" w="med" len="med"/>
                    </a:lnL>
                    <a:solidFill>
                      <a:schemeClr val="bg2">
                        <a:lumMod val="40000"/>
                        <a:lumOff val="60000"/>
                      </a:schemeClr>
                    </a:solidFill>
                  </a:tcPr>
                </a:tc>
                <a:tc hMerge="1">
                  <a:txBody>
                    <a:bodyPr/>
                    <a:lstStyle/>
                    <a:p>
                      <a:endParaRPr lang="en-US" sz="4800" dirty="0"/>
                    </a:p>
                  </a:txBody>
                  <a:tcPr>
                    <a:solidFill>
                      <a:schemeClr val="tx2">
                        <a:lumMod val="40000"/>
                        <a:lumOff val="60000"/>
                      </a:schemeClr>
                    </a:solidFill>
                  </a:tcPr>
                </a:tc>
              </a:tr>
              <a:tr h="645320">
                <a:tc vMerge="1">
                  <a:txBody>
                    <a:bodyPr/>
                    <a:lstStyle/>
                    <a:p>
                      <a:endParaRPr lang="en-US" sz="4800" b="1" dirty="0"/>
                    </a:p>
                  </a:txBody>
                  <a:tcPr>
                    <a:lnR w="12700" cap="flat" cmpd="sng" algn="ctr">
                      <a:solidFill>
                        <a:srgbClr val="654A0A"/>
                      </a:solidFill>
                      <a:prstDash val="solid"/>
                      <a:round/>
                      <a:headEnd type="none" w="med" len="med"/>
                      <a:tailEnd type="none" w="med" len="med"/>
                    </a:lnR>
                    <a:noFill/>
                  </a:tcPr>
                </a:tc>
                <a:tc>
                  <a:txBody>
                    <a:bodyPr/>
                    <a:lstStyle/>
                    <a:p>
                      <a:pPr algn="ctr"/>
                      <a:r>
                        <a:rPr lang="en-US" sz="3300" b="1" dirty="0" smtClean="0"/>
                        <a:t>N</a:t>
                      </a:r>
                      <a:endParaRPr lang="en-US" sz="3300" b="1" dirty="0"/>
                    </a:p>
                  </a:txBody>
                  <a:tcPr marL="83127" marR="83127" marT="31173" marB="31173">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chemeClr val="bg2">
                        <a:lumMod val="40000"/>
                        <a:lumOff val="60000"/>
                      </a:schemeClr>
                    </a:solidFill>
                  </a:tcPr>
                </a:tc>
                <a:tc>
                  <a:txBody>
                    <a:bodyPr/>
                    <a:lstStyle/>
                    <a:p>
                      <a:pPr algn="ctr"/>
                      <a:r>
                        <a:rPr lang="en-US" sz="3300" b="1" dirty="0" smtClean="0"/>
                        <a:t>Pre</a:t>
                      </a:r>
                      <a:endParaRPr lang="en-US" sz="3300" b="1" dirty="0"/>
                    </a:p>
                  </a:txBody>
                  <a:tcPr marL="83127" marR="83127" marT="31173" marB="31173">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solidFill>
                      <a:schemeClr val="bg2">
                        <a:lumMod val="40000"/>
                        <a:lumOff val="60000"/>
                      </a:schemeClr>
                    </a:solidFill>
                  </a:tcPr>
                </a:tc>
                <a:tc>
                  <a:txBody>
                    <a:bodyPr/>
                    <a:lstStyle/>
                    <a:p>
                      <a:pPr algn="ctr"/>
                      <a:r>
                        <a:rPr lang="en-US" sz="3300" b="1" dirty="0" smtClean="0"/>
                        <a:t>Post</a:t>
                      </a:r>
                      <a:endParaRPr lang="en-US" sz="3300" b="1" dirty="0"/>
                    </a:p>
                  </a:txBody>
                  <a:tcPr marL="83127" marR="83127" marT="31173" marB="31173">
                    <a:lnL w="12700" cap="flat" cmpd="sng" algn="ctr">
                      <a:solidFill>
                        <a:srgbClr val="BF6000"/>
                      </a:solidFill>
                      <a:prstDash val="solid"/>
                      <a:round/>
                      <a:headEnd type="none" w="med" len="med"/>
                      <a:tailEnd type="none" w="med" len="med"/>
                    </a:lnL>
                    <a:lnR w="12700" cap="flat" cmpd="sng" algn="ctr">
                      <a:solidFill>
                        <a:srgbClr val="654A0A"/>
                      </a:solidFill>
                      <a:prstDash val="solid"/>
                      <a:round/>
                      <a:headEnd type="none" w="med" len="med"/>
                      <a:tailEnd type="none" w="med" len="med"/>
                    </a:lnR>
                    <a:solidFill>
                      <a:schemeClr val="bg2">
                        <a:lumMod val="40000"/>
                        <a:lumOff val="60000"/>
                      </a:schemeClr>
                    </a:solidFill>
                  </a:tcPr>
                </a:tc>
                <a:tc>
                  <a:txBody>
                    <a:bodyPr/>
                    <a:lstStyle/>
                    <a:p>
                      <a:pPr algn="ctr"/>
                      <a:r>
                        <a:rPr lang="en-US" sz="3300" b="1" dirty="0" smtClean="0"/>
                        <a:t>Pre</a:t>
                      </a:r>
                      <a:endParaRPr lang="en-US" sz="3300" b="1" dirty="0"/>
                    </a:p>
                  </a:txBody>
                  <a:tcPr marL="83127" marR="83127" marT="31173" marB="31173">
                    <a:lnL w="12700" cap="flat" cmpd="sng" algn="ctr">
                      <a:solidFill>
                        <a:srgbClr val="654A0A"/>
                      </a:solidFill>
                      <a:prstDash val="solid"/>
                      <a:round/>
                      <a:headEnd type="none" w="med" len="med"/>
                      <a:tailEnd type="none" w="med" len="med"/>
                    </a:lnL>
                    <a:lnR w="12700" cap="flat" cmpd="sng" algn="ctr">
                      <a:solidFill>
                        <a:srgbClr val="BF6000"/>
                      </a:solidFill>
                      <a:prstDash val="solid"/>
                      <a:round/>
                      <a:headEnd type="none" w="med" len="med"/>
                      <a:tailEnd type="none" w="med" len="med"/>
                    </a:lnR>
                    <a:solidFill>
                      <a:schemeClr val="bg2">
                        <a:lumMod val="40000"/>
                        <a:lumOff val="60000"/>
                      </a:schemeClr>
                    </a:solidFill>
                  </a:tcPr>
                </a:tc>
                <a:tc>
                  <a:txBody>
                    <a:bodyPr/>
                    <a:lstStyle/>
                    <a:p>
                      <a:pPr algn="ctr"/>
                      <a:r>
                        <a:rPr lang="en-US" sz="3300" b="1" dirty="0" smtClean="0"/>
                        <a:t>Post</a:t>
                      </a:r>
                      <a:endParaRPr lang="en-US" sz="3300" b="1" dirty="0"/>
                    </a:p>
                  </a:txBody>
                  <a:tcPr marL="83127" marR="83127" marT="31173" marB="31173">
                    <a:lnL w="12700" cap="flat" cmpd="sng" algn="ctr">
                      <a:solidFill>
                        <a:srgbClr val="BF6000"/>
                      </a:solidFill>
                      <a:prstDash val="solid"/>
                      <a:round/>
                      <a:headEnd type="none" w="med" len="med"/>
                      <a:tailEnd type="none" w="med" len="med"/>
                    </a:lnL>
                    <a:lnR w="12700" cap="flat" cmpd="sng" algn="ctr">
                      <a:solidFill>
                        <a:srgbClr val="654A0A"/>
                      </a:solidFill>
                      <a:prstDash val="solid"/>
                      <a:round/>
                      <a:headEnd type="none" w="med" len="med"/>
                      <a:tailEnd type="none" w="med" len="med"/>
                    </a:lnR>
                    <a:solidFill>
                      <a:schemeClr val="bg2">
                        <a:lumMod val="40000"/>
                        <a:lumOff val="60000"/>
                      </a:schemeClr>
                    </a:solidFill>
                  </a:tcPr>
                </a:tc>
                <a:tc>
                  <a:txBody>
                    <a:bodyPr/>
                    <a:lstStyle/>
                    <a:p>
                      <a:pPr algn="ctr"/>
                      <a:r>
                        <a:rPr lang="en-US" sz="3300" b="1" dirty="0" smtClean="0"/>
                        <a:t>Pre</a:t>
                      </a:r>
                      <a:endParaRPr lang="en-US" sz="3300" b="1" dirty="0"/>
                    </a:p>
                  </a:txBody>
                  <a:tcPr marL="83127" marR="83127" marT="31173" marB="31173">
                    <a:lnL w="12700" cap="flat" cmpd="sng" algn="ctr">
                      <a:solidFill>
                        <a:srgbClr val="654A0A"/>
                      </a:solidFill>
                      <a:prstDash val="solid"/>
                      <a:round/>
                      <a:headEnd type="none" w="med" len="med"/>
                      <a:tailEnd type="none" w="med" len="med"/>
                    </a:lnL>
                    <a:lnR w="12700" cap="flat" cmpd="sng" algn="ctr">
                      <a:solidFill>
                        <a:srgbClr val="BF6000"/>
                      </a:solidFill>
                      <a:prstDash val="solid"/>
                      <a:round/>
                      <a:headEnd type="none" w="med" len="med"/>
                      <a:tailEnd type="none" w="med" len="med"/>
                    </a:lnR>
                    <a:solidFill>
                      <a:schemeClr val="bg2">
                        <a:lumMod val="40000"/>
                        <a:lumOff val="60000"/>
                      </a:schemeClr>
                    </a:solidFill>
                  </a:tcPr>
                </a:tc>
                <a:tc>
                  <a:txBody>
                    <a:bodyPr/>
                    <a:lstStyle/>
                    <a:p>
                      <a:pPr algn="ctr"/>
                      <a:r>
                        <a:rPr lang="en-US" sz="3300" b="1" dirty="0" smtClean="0"/>
                        <a:t>Post</a:t>
                      </a:r>
                      <a:endParaRPr lang="en-US" sz="3300" b="1" dirty="0"/>
                    </a:p>
                  </a:txBody>
                  <a:tcPr marL="83127" marR="83127" marT="31173" marB="31173">
                    <a:lnL w="12700" cap="flat" cmpd="sng" algn="ctr">
                      <a:solidFill>
                        <a:srgbClr val="BF6000"/>
                      </a:solidFill>
                      <a:prstDash val="solid"/>
                      <a:round/>
                      <a:headEnd type="none" w="med" len="med"/>
                      <a:tailEnd type="none" w="med" len="med"/>
                    </a:lnL>
                    <a:solidFill>
                      <a:schemeClr val="bg2">
                        <a:lumMod val="40000"/>
                        <a:lumOff val="60000"/>
                      </a:schemeClr>
                    </a:solidFill>
                  </a:tcPr>
                </a:tc>
              </a:tr>
              <a:tr h="645320">
                <a:tc>
                  <a:txBody>
                    <a:bodyPr/>
                    <a:lstStyle/>
                    <a:p>
                      <a:r>
                        <a:rPr lang="en-US" sz="3300" b="1" dirty="0" smtClean="0"/>
                        <a:t>Women</a:t>
                      </a:r>
                      <a:endParaRPr lang="en-US" sz="3300" b="1" dirty="0"/>
                    </a:p>
                  </a:txBody>
                  <a:tcPr marL="83127" marR="83127" marT="31173" marB="31173">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chemeClr val="bg2">
                        <a:lumMod val="40000"/>
                        <a:lumOff val="60000"/>
                      </a:schemeClr>
                    </a:solidFill>
                  </a:tcPr>
                </a:tc>
                <a:tc>
                  <a:txBody>
                    <a:bodyPr/>
                    <a:lstStyle/>
                    <a:p>
                      <a:pPr algn="ctr"/>
                      <a:r>
                        <a:rPr lang="en-US" sz="3300" dirty="0" smtClean="0"/>
                        <a:t>6</a:t>
                      </a:r>
                      <a:endParaRPr lang="en-US" sz="3300" dirty="0"/>
                    </a:p>
                  </a:txBody>
                  <a:tcPr marL="83127" marR="83127" marT="31173" marB="31173">
                    <a:lnL w="12700" cap="flat" cmpd="sng" algn="ctr">
                      <a:solidFill>
                        <a:srgbClr val="BF6000"/>
                      </a:solidFill>
                      <a:prstDash val="solid"/>
                      <a:round/>
                      <a:headEnd type="none" w="med" len="med"/>
                      <a:tailEnd type="none" w="med" len="med"/>
                    </a:lnL>
                    <a:lnR w="12700" cap="flat" cmpd="sng" algn="ctr">
                      <a:solidFill>
                        <a:srgbClr val="654A0A"/>
                      </a:solidFill>
                      <a:prstDash val="solid"/>
                      <a:round/>
                      <a:headEnd type="none" w="med" len="med"/>
                      <a:tailEnd type="none" w="med" len="med"/>
                    </a:lnR>
                    <a:lnT w="12700" cap="flat" cmpd="sng" algn="ctr">
                      <a:solidFill>
                        <a:srgbClr val="BF6000"/>
                      </a:solidFill>
                      <a:prstDash val="solid"/>
                      <a:round/>
                      <a:headEnd type="none" w="med" len="med"/>
                      <a:tailEnd type="none" w="med" len="med"/>
                    </a:lnT>
                    <a:solidFill>
                      <a:schemeClr val="bg2">
                        <a:lumMod val="40000"/>
                        <a:lumOff val="60000"/>
                      </a:schemeClr>
                    </a:solidFill>
                  </a:tcPr>
                </a:tc>
                <a:tc>
                  <a:txBody>
                    <a:bodyPr/>
                    <a:lstStyle/>
                    <a:p>
                      <a:pPr algn="ctr"/>
                      <a:r>
                        <a:rPr lang="en-US" sz="3300" dirty="0" smtClean="0"/>
                        <a:t>2</a:t>
                      </a:r>
                      <a:endParaRPr lang="en-US" sz="3300" dirty="0"/>
                    </a:p>
                  </a:txBody>
                  <a:tcPr marL="83127" marR="83127" marT="31173" marB="31173">
                    <a:lnL w="12700" cap="flat" cmpd="sng" algn="ctr">
                      <a:solidFill>
                        <a:srgbClr val="654A0A"/>
                      </a:solidFill>
                      <a:prstDash val="solid"/>
                      <a:round/>
                      <a:headEnd type="none" w="med" len="med"/>
                      <a:tailEnd type="none" w="med" len="med"/>
                    </a:lnL>
                    <a:lnR w="12700" cap="flat" cmpd="sng" algn="ctr">
                      <a:solidFill>
                        <a:srgbClr val="BF6000"/>
                      </a:solidFill>
                      <a:prstDash val="solid"/>
                      <a:round/>
                      <a:headEnd type="none" w="med" len="med"/>
                      <a:tailEnd type="none" w="med" len="med"/>
                    </a:lnR>
                    <a:solidFill>
                      <a:schemeClr val="bg2">
                        <a:lumMod val="40000"/>
                        <a:lumOff val="60000"/>
                      </a:schemeClr>
                    </a:solidFill>
                  </a:tcPr>
                </a:tc>
                <a:tc>
                  <a:txBody>
                    <a:bodyPr/>
                    <a:lstStyle/>
                    <a:p>
                      <a:pPr algn="ctr"/>
                      <a:r>
                        <a:rPr lang="en-US" sz="3300" dirty="0" smtClean="0"/>
                        <a:t>5</a:t>
                      </a:r>
                      <a:endParaRPr lang="en-US" sz="3300" dirty="0"/>
                    </a:p>
                  </a:txBody>
                  <a:tcPr marL="83127" marR="83127" marT="31173" marB="31173">
                    <a:lnL w="12700" cap="flat" cmpd="sng" algn="ctr">
                      <a:solidFill>
                        <a:srgbClr val="BF6000"/>
                      </a:solidFill>
                      <a:prstDash val="solid"/>
                      <a:round/>
                      <a:headEnd type="none" w="med" len="med"/>
                      <a:tailEnd type="none" w="med" len="med"/>
                    </a:lnL>
                    <a:lnR w="12700" cap="flat" cmpd="sng" algn="ctr">
                      <a:solidFill>
                        <a:srgbClr val="654A0A"/>
                      </a:solidFill>
                      <a:prstDash val="solid"/>
                      <a:round/>
                      <a:headEnd type="none" w="med" len="med"/>
                      <a:tailEnd type="none" w="med" len="med"/>
                    </a:lnR>
                    <a:solidFill>
                      <a:schemeClr val="bg2">
                        <a:lumMod val="40000"/>
                        <a:lumOff val="60000"/>
                      </a:schemeClr>
                    </a:solidFill>
                  </a:tcPr>
                </a:tc>
                <a:tc>
                  <a:txBody>
                    <a:bodyPr/>
                    <a:lstStyle/>
                    <a:p>
                      <a:pPr algn="ctr"/>
                      <a:r>
                        <a:rPr lang="en-US" sz="3300" dirty="0" smtClean="0"/>
                        <a:t>5</a:t>
                      </a:r>
                      <a:endParaRPr lang="en-US" sz="3300" dirty="0"/>
                    </a:p>
                  </a:txBody>
                  <a:tcPr marL="83127" marR="83127" marT="31173" marB="31173">
                    <a:lnL w="12700" cap="flat" cmpd="sng" algn="ctr">
                      <a:solidFill>
                        <a:srgbClr val="654A0A"/>
                      </a:solidFill>
                      <a:prstDash val="solid"/>
                      <a:round/>
                      <a:headEnd type="none" w="med" len="med"/>
                      <a:tailEnd type="none" w="med" len="med"/>
                    </a:lnL>
                    <a:lnR w="12700" cap="flat" cmpd="sng" algn="ctr">
                      <a:solidFill>
                        <a:srgbClr val="BF6000"/>
                      </a:solidFill>
                      <a:prstDash val="solid"/>
                      <a:round/>
                      <a:headEnd type="none" w="med" len="med"/>
                      <a:tailEnd type="none" w="med" len="med"/>
                    </a:lnR>
                    <a:solidFill>
                      <a:schemeClr val="bg2">
                        <a:lumMod val="40000"/>
                        <a:lumOff val="60000"/>
                      </a:schemeClr>
                    </a:solidFill>
                  </a:tcPr>
                </a:tc>
                <a:tc>
                  <a:txBody>
                    <a:bodyPr/>
                    <a:lstStyle/>
                    <a:p>
                      <a:pPr algn="ctr"/>
                      <a:r>
                        <a:rPr lang="en-US" sz="3300" dirty="0" smtClean="0"/>
                        <a:t>6</a:t>
                      </a:r>
                      <a:endParaRPr lang="en-US" sz="3300" dirty="0"/>
                    </a:p>
                  </a:txBody>
                  <a:tcPr marL="83127" marR="83127" marT="31173" marB="31173">
                    <a:lnL w="12700" cap="flat" cmpd="sng" algn="ctr">
                      <a:solidFill>
                        <a:srgbClr val="BF6000"/>
                      </a:solidFill>
                      <a:prstDash val="solid"/>
                      <a:round/>
                      <a:headEnd type="none" w="med" len="med"/>
                      <a:tailEnd type="none" w="med" len="med"/>
                    </a:lnL>
                    <a:lnR w="12700" cap="flat" cmpd="sng" algn="ctr">
                      <a:solidFill>
                        <a:srgbClr val="654A0A"/>
                      </a:solidFill>
                      <a:prstDash val="solid"/>
                      <a:round/>
                      <a:headEnd type="none" w="med" len="med"/>
                      <a:tailEnd type="none" w="med" len="med"/>
                    </a:lnR>
                    <a:solidFill>
                      <a:schemeClr val="bg2">
                        <a:lumMod val="40000"/>
                        <a:lumOff val="60000"/>
                      </a:schemeClr>
                    </a:solidFill>
                  </a:tcPr>
                </a:tc>
                <a:tc>
                  <a:txBody>
                    <a:bodyPr/>
                    <a:lstStyle/>
                    <a:p>
                      <a:pPr algn="ctr"/>
                      <a:r>
                        <a:rPr lang="en-US" sz="3300" dirty="0" smtClean="0"/>
                        <a:t>3</a:t>
                      </a:r>
                      <a:endParaRPr lang="en-US" sz="3300" dirty="0"/>
                    </a:p>
                  </a:txBody>
                  <a:tcPr marL="83127" marR="83127" marT="31173" marB="31173">
                    <a:lnL w="12700" cap="flat" cmpd="sng" algn="ctr">
                      <a:solidFill>
                        <a:srgbClr val="654A0A"/>
                      </a:solidFill>
                      <a:prstDash val="solid"/>
                      <a:round/>
                      <a:headEnd type="none" w="med" len="med"/>
                      <a:tailEnd type="none" w="med" len="med"/>
                    </a:lnL>
                    <a:lnR w="12700" cap="flat" cmpd="sng" algn="ctr">
                      <a:solidFill>
                        <a:srgbClr val="BF6000"/>
                      </a:solidFill>
                      <a:prstDash val="solid"/>
                      <a:round/>
                      <a:headEnd type="none" w="med" len="med"/>
                      <a:tailEnd type="none" w="med" len="med"/>
                    </a:lnR>
                    <a:solidFill>
                      <a:schemeClr val="bg2">
                        <a:lumMod val="40000"/>
                        <a:lumOff val="60000"/>
                      </a:schemeClr>
                    </a:solidFill>
                  </a:tcPr>
                </a:tc>
                <a:tc>
                  <a:txBody>
                    <a:bodyPr/>
                    <a:lstStyle/>
                    <a:p>
                      <a:pPr algn="ctr"/>
                      <a:r>
                        <a:rPr lang="en-US" sz="3300" dirty="0" smtClean="0"/>
                        <a:t>3</a:t>
                      </a:r>
                      <a:endParaRPr lang="en-US" sz="3300" dirty="0"/>
                    </a:p>
                  </a:txBody>
                  <a:tcPr marL="83127" marR="83127" marT="31173" marB="31173">
                    <a:lnL w="12700" cap="flat" cmpd="sng" algn="ctr">
                      <a:solidFill>
                        <a:srgbClr val="BF6000"/>
                      </a:solidFill>
                      <a:prstDash val="solid"/>
                      <a:round/>
                      <a:headEnd type="none" w="med" len="med"/>
                      <a:tailEnd type="none" w="med" len="med"/>
                    </a:lnL>
                    <a:solidFill>
                      <a:schemeClr val="bg2">
                        <a:lumMod val="40000"/>
                        <a:lumOff val="60000"/>
                      </a:schemeClr>
                    </a:solidFill>
                  </a:tcPr>
                </a:tc>
              </a:tr>
              <a:tr h="645320">
                <a:tc>
                  <a:txBody>
                    <a:bodyPr/>
                    <a:lstStyle/>
                    <a:p>
                      <a:r>
                        <a:rPr lang="en-US" sz="3300" b="1" dirty="0" smtClean="0"/>
                        <a:t>Men</a:t>
                      </a:r>
                      <a:endParaRPr lang="en-US" sz="3300" b="1" dirty="0"/>
                    </a:p>
                  </a:txBody>
                  <a:tcPr marL="83127" marR="83127" marT="31173" marB="31173">
                    <a:lnR w="12700" cap="flat" cmpd="sng" algn="ctr">
                      <a:solidFill>
                        <a:srgbClr val="654A0A"/>
                      </a:solidFill>
                      <a:prstDash val="solid"/>
                      <a:round/>
                      <a:headEnd type="none" w="med" len="med"/>
                      <a:tailEnd type="none" w="med" len="med"/>
                    </a:lnR>
                    <a:lnT w="12700" cap="flat" cmpd="sng" algn="ctr">
                      <a:solidFill>
                        <a:srgbClr val="BF6000"/>
                      </a:solidFill>
                      <a:prstDash val="solid"/>
                      <a:round/>
                      <a:headEnd type="none" w="med" len="med"/>
                      <a:tailEnd type="none" w="med" len="med"/>
                    </a:lnT>
                    <a:solidFill>
                      <a:schemeClr val="bg2">
                        <a:lumMod val="40000"/>
                        <a:lumOff val="60000"/>
                      </a:schemeClr>
                    </a:solidFill>
                  </a:tcPr>
                </a:tc>
                <a:tc>
                  <a:txBody>
                    <a:bodyPr/>
                    <a:lstStyle/>
                    <a:p>
                      <a:pPr algn="ctr"/>
                      <a:r>
                        <a:rPr lang="en-US" sz="3300" dirty="0" smtClean="0"/>
                        <a:t>10</a:t>
                      </a:r>
                      <a:endParaRPr lang="en-US" sz="3300" dirty="0"/>
                    </a:p>
                  </a:txBody>
                  <a:tcPr marL="83127" marR="83127" marT="31173" marB="31173">
                    <a:lnL w="12700" cap="flat" cmpd="sng" algn="ctr">
                      <a:solidFill>
                        <a:srgbClr val="654A0A"/>
                      </a:solidFill>
                      <a:prstDash val="solid"/>
                      <a:round/>
                      <a:headEnd type="none" w="med" len="med"/>
                      <a:tailEnd type="none" w="med" len="med"/>
                    </a:lnL>
                    <a:lnR w="12700" cap="flat" cmpd="sng" algn="ctr">
                      <a:solidFill>
                        <a:srgbClr val="654A0A"/>
                      </a:solidFill>
                      <a:prstDash val="solid"/>
                      <a:round/>
                      <a:headEnd type="none" w="med" len="med"/>
                      <a:tailEnd type="none" w="med" len="med"/>
                    </a:lnR>
                    <a:solidFill>
                      <a:schemeClr val="bg2">
                        <a:lumMod val="40000"/>
                        <a:lumOff val="60000"/>
                      </a:schemeClr>
                    </a:solidFill>
                  </a:tcPr>
                </a:tc>
                <a:tc>
                  <a:txBody>
                    <a:bodyPr/>
                    <a:lstStyle/>
                    <a:p>
                      <a:pPr algn="ctr"/>
                      <a:r>
                        <a:rPr lang="en-US" sz="3300" dirty="0" smtClean="0"/>
                        <a:t>4</a:t>
                      </a:r>
                      <a:endParaRPr lang="en-US" sz="3300" dirty="0"/>
                    </a:p>
                  </a:txBody>
                  <a:tcPr marL="83127" marR="83127" marT="31173" marB="31173">
                    <a:lnL w="12700" cap="flat" cmpd="sng" algn="ctr">
                      <a:solidFill>
                        <a:srgbClr val="654A0A"/>
                      </a:solidFill>
                      <a:prstDash val="solid"/>
                      <a:round/>
                      <a:headEnd type="none" w="med" len="med"/>
                      <a:tailEnd type="none" w="med" len="med"/>
                    </a:lnL>
                    <a:lnR w="12700" cap="flat" cmpd="sng" algn="ctr">
                      <a:solidFill>
                        <a:srgbClr val="BF6000"/>
                      </a:solidFill>
                      <a:prstDash val="solid"/>
                      <a:round/>
                      <a:headEnd type="none" w="med" len="med"/>
                      <a:tailEnd type="none" w="med" len="med"/>
                    </a:lnR>
                    <a:solidFill>
                      <a:schemeClr val="bg2">
                        <a:lumMod val="40000"/>
                        <a:lumOff val="60000"/>
                      </a:schemeClr>
                    </a:solidFill>
                  </a:tcPr>
                </a:tc>
                <a:tc>
                  <a:txBody>
                    <a:bodyPr/>
                    <a:lstStyle/>
                    <a:p>
                      <a:pPr algn="ctr"/>
                      <a:r>
                        <a:rPr lang="en-US" sz="3300" dirty="0" smtClean="0"/>
                        <a:t>6</a:t>
                      </a:r>
                      <a:endParaRPr lang="en-US" sz="3300" dirty="0"/>
                    </a:p>
                  </a:txBody>
                  <a:tcPr marL="83127" marR="83127" marT="31173" marB="31173">
                    <a:lnL w="12700" cap="flat" cmpd="sng" algn="ctr">
                      <a:solidFill>
                        <a:srgbClr val="BF6000"/>
                      </a:solidFill>
                      <a:prstDash val="solid"/>
                      <a:round/>
                      <a:headEnd type="none" w="med" len="med"/>
                      <a:tailEnd type="none" w="med" len="med"/>
                    </a:lnL>
                    <a:lnR w="12700" cap="flat" cmpd="sng" algn="ctr">
                      <a:solidFill>
                        <a:srgbClr val="654A0A"/>
                      </a:solidFill>
                      <a:prstDash val="solid"/>
                      <a:round/>
                      <a:headEnd type="none" w="med" len="med"/>
                      <a:tailEnd type="none" w="med" len="med"/>
                    </a:lnR>
                    <a:solidFill>
                      <a:schemeClr val="bg2">
                        <a:lumMod val="40000"/>
                        <a:lumOff val="60000"/>
                      </a:schemeClr>
                    </a:solidFill>
                  </a:tcPr>
                </a:tc>
                <a:tc>
                  <a:txBody>
                    <a:bodyPr/>
                    <a:lstStyle/>
                    <a:p>
                      <a:pPr algn="ctr"/>
                      <a:r>
                        <a:rPr lang="en-US" sz="3300" dirty="0" smtClean="0"/>
                        <a:t>6</a:t>
                      </a:r>
                      <a:endParaRPr lang="en-US" sz="3300" dirty="0"/>
                    </a:p>
                  </a:txBody>
                  <a:tcPr marL="83127" marR="83127" marT="31173" marB="31173">
                    <a:lnL w="12700" cap="flat" cmpd="sng" algn="ctr">
                      <a:solidFill>
                        <a:srgbClr val="654A0A"/>
                      </a:solidFill>
                      <a:prstDash val="solid"/>
                      <a:round/>
                      <a:headEnd type="none" w="med" len="med"/>
                      <a:tailEnd type="none" w="med" len="med"/>
                    </a:lnL>
                    <a:lnR w="12700" cap="flat" cmpd="sng" algn="ctr">
                      <a:solidFill>
                        <a:srgbClr val="BF6000"/>
                      </a:solidFill>
                      <a:prstDash val="solid"/>
                      <a:round/>
                      <a:headEnd type="none" w="med" len="med"/>
                      <a:tailEnd type="none" w="med" len="med"/>
                    </a:lnR>
                    <a:solidFill>
                      <a:schemeClr val="bg2">
                        <a:lumMod val="40000"/>
                        <a:lumOff val="60000"/>
                      </a:schemeClr>
                    </a:solidFill>
                  </a:tcPr>
                </a:tc>
                <a:tc>
                  <a:txBody>
                    <a:bodyPr/>
                    <a:lstStyle/>
                    <a:p>
                      <a:pPr algn="ctr"/>
                      <a:r>
                        <a:rPr lang="en-US" sz="3300" dirty="0" smtClean="0"/>
                        <a:t>10</a:t>
                      </a:r>
                      <a:endParaRPr lang="en-US" sz="3300" dirty="0"/>
                    </a:p>
                  </a:txBody>
                  <a:tcPr marL="83127" marR="83127" marT="31173" marB="31173">
                    <a:lnL w="12700" cap="flat" cmpd="sng" algn="ctr">
                      <a:solidFill>
                        <a:srgbClr val="BF6000"/>
                      </a:solidFill>
                      <a:prstDash val="solid"/>
                      <a:round/>
                      <a:headEnd type="none" w="med" len="med"/>
                      <a:tailEnd type="none" w="med" len="med"/>
                    </a:lnL>
                    <a:lnR w="12700" cap="flat" cmpd="sng" algn="ctr">
                      <a:solidFill>
                        <a:srgbClr val="654A0A"/>
                      </a:solidFill>
                      <a:prstDash val="solid"/>
                      <a:round/>
                      <a:headEnd type="none" w="med" len="med"/>
                      <a:tailEnd type="none" w="med" len="med"/>
                    </a:lnR>
                    <a:solidFill>
                      <a:schemeClr val="bg2">
                        <a:lumMod val="40000"/>
                        <a:lumOff val="60000"/>
                      </a:schemeClr>
                    </a:solidFill>
                  </a:tcPr>
                </a:tc>
                <a:tc>
                  <a:txBody>
                    <a:bodyPr/>
                    <a:lstStyle/>
                    <a:p>
                      <a:pPr algn="ctr"/>
                      <a:r>
                        <a:rPr lang="en-US" sz="3300" dirty="0" smtClean="0"/>
                        <a:t>7</a:t>
                      </a:r>
                      <a:endParaRPr lang="en-US" sz="3300" dirty="0"/>
                    </a:p>
                  </a:txBody>
                  <a:tcPr marL="83127" marR="83127" marT="31173" marB="31173">
                    <a:lnL w="12700" cap="flat" cmpd="sng" algn="ctr">
                      <a:solidFill>
                        <a:srgbClr val="654A0A"/>
                      </a:solidFill>
                      <a:prstDash val="solid"/>
                      <a:round/>
                      <a:headEnd type="none" w="med" len="med"/>
                      <a:tailEnd type="none" w="med" len="med"/>
                    </a:lnL>
                    <a:lnR w="12700" cap="flat" cmpd="sng" algn="ctr">
                      <a:solidFill>
                        <a:srgbClr val="BF6000"/>
                      </a:solidFill>
                      <a:prstDash val="solid"/>
                      <a:round/>
                      <a:headEnd type="none" w="med" len="med"/>
                      <a:tailEnd type="none" w="med" len="med"/>
                    </a:lnR>
                    <a:solidFill>
                      <a:schemeClr val="bg2">
                        <a:lumMod val="40000"/>
                        <a:lumOff val="60000"/>
                      </a:schemeClr>
                    </a:solidFill>
                  </a:tcPr>
                </a:tc>
                <a:tc>
                  <a:txBody>
                    <a:bodyPr/>
                    <a:lstStyle/>
                    <a:p>
                      <a:pPr algn="ctr"/>
                      <a:r>
                        <a:rPr lang="en-US" sz="3300" dirty="0" smtClean="0"/>
                        <a:t>10</a:t>
                      </a:r>
                      <a:endParaRPr lang="en-US" sz="3300" dirty="0"/>
                    </a:p>
                  </a:txBody>
                  <a:tcPr marL="83127" marR="83127" marT="31173" marB="31173">
                    <a:lnL w="12700" cap="flat" cmpd="sng" algn="ctr">
                      <a:solidFill>
                        <a:srgbClr val="BF6000"/>
                      </a:solidFill>
                      <a:prstDash val="solid"/>
                      <a:round/>
                      <a:headEnd type="none" w="med" len="med"/>
                      <a:tailEnd type="none" w="med" len="med"/>
                    </a:lnL>
                    <a:solidFill>
                      <a:schemeClr val="bg2">
                        <a:lumMod val="40000"/>
                        <a:lumOff val="60000"/>
                      </a:schemeClr>
                    </a:solidFill>
                  </a:tcPr>
                </a:tc>
              </a:tr>
              <a:tr h="645320">
                <a:tc>
                  <a:txBody>
                    <a:bodyPr/>
                    <a:lstStyle/>
                    <a:p>
                      <a:r>
                        <a:rPr lang="en-US" sz="3300" b="1" dirty="0" smtClean="0"/>
                        <a:t>All</a:t>
                      </a:r>
                      <a:endParaRPr lang="en-US" sz="3300" b="1" dirty="0"/>
                    </a:p>
                  </a:txBody>
                  <a:tcPr marL="83127" marR="83127" marT="31173" marB="31173">
                    <a:lnR w="12700" cap="flat" cmpd="sng" algn="ctr">
                      <a:solidFill>
                        <a:srgbClr val="654A0A"/>
                      </a:solidFill>
                      <a:prstDash val="solid"/>
                      <a:round/>
                      <a:headEnd type="none" w="med" len="med"/>
                      <a:tailEnd type="none" w="med" len="med"/>
                    </a:lnR>
                    <a:solidFill>
                      <a:schemeClr val="bg2">
                        <a:lumMod val="40000"/>
                        <a:lumOff val="60000"/>
                      </a:schemeClr>
                    </a:solidFill>
                  </a:tcPr>
                </a:tc>
                <a:tc>
                  <a:txBody>
                    <a:bodyPr/>
                    <a:lstStyle/>
                    <a:p>
                      <a:pPr algn="ctr"/>
                      <a:r>
                        <a:rPr lang="en-US" sz="3300" dirty="0" smtClean="0"/>
                        <a:t>16</a:t>
                      </a:r>
                      <a:endParaRPr lang="en-US" sz="3300" dirty="0"/>
                    </a:p>
                  </a:txBody>
                  <a:tcPr marL="83127" marR="83127" marT="31173" marB="31173">
                    <a:lnL w="12700" cap="flat" cmpd="sng" algn="ctr">
                      <a:solidFill>
                        <a:srgbClr val="654A0A"/>
                      </a:solidFill>
                      <a:prstDash val="solid"/>
                      <a:round/>
                      <a:headEnd type="none" w="med" len="med"/>
                      <a:tailEnd type="none" w="med" len="med"/>
                    </a:lnL>
                    <a:lnR w="12700" cap="flat" cmpd="sng" algn="ctr">
                      <a:solidFill>
                        <a:srgbClr val="654A0A"/>
                      </a:solidFill>
                      <a:prstDash val="solid"/>
                      <a:round/>
                      <a:headEnd type="none" w="med" len="med"/>
                      <a:tailEnd type="none" w="med" len="med"/>
                    </a:lnR>
                    <a:solidFill>
                      <a:schemeClr val="bg2">
                        <a:lumMod val="40000"/>
                        <a:lumOff val="60000"/>
                      </a:schemeClr>
                    </a:solidFill>
                  </a:tcPr>
                </a:tc>
                <a:tc>
                  <a:txBody>
                    <a:bodyPr/>
                    <a:lstStyle/>
                    <a:p>
                      <a:pPr algn="ctr"/>
                      <a:r>
                        <a:rPr lang="en-US" sz="3300" dirty="0" smtClean="0"/>
                        <a:t>6</a:t>
                      </a:r>
                      <a:endParaRPr lang="en-US" sz="3300" dirty="0"/>
                    </a:p>
                  </a:txBody>
                  <a:tcPr marL="83127" marR="83127" marT="31173" marB="31173">
                    <a:lnL w="12700" cap="flat" cmpd="sng" algn="ctr">
                      <a:solidFill>
                        <a:srgbClr val="654A0A"/>
                      </a:solidFill>
                      <a:prstDash val="solid"/>
                      <a:round/>
                      <a:headEnd type="none" w="med" len="med"/>
                      <a:tailEnd type="none" w="med" len="med"/>
                    </a:lnL>
                    <a:lnR w="12700" cap="flat" cmpd="sng" algn="ctr">
                      <a:solidFill>
                        <a:srgbClr val="BF6000"/>
                      </a:solidFill>
                      <a:prstDash val="solid"/>
                      <a:round/>
                      <a:headEnd type="none" w="med" len="med"/>
                      <a:tailEnd type="none" w="med" len="med"/>
                    </a:lnR>
                    <a:solidFill>
                      <a:schemeClr val="bg2">
                        <a:lumMod val="40000"/>
                        <a:lumOff val="60000"/>
                      </a:schemeClr>
                    </a:solidFill>
                  </a:tcPr>
                </a:tc>
                <a:tc>
                  <a:txBody>
                    <a:bodyPr/>
                    <a:lstStyle/>
                    <a:p>
                      <a:pPr algn="ctr"/>
                      <a:r>
                        <a:rPr lang="en-US" sz="3300" dirty="0" smtClean="0"/>
                        <a:t>11</a:t>
                      </a:r>
                      <a:endParaRPr lang="en-US" sz="3300" dirty="0"/>
                    </a:p>
                  </a:txBody>
                  <a:tcPr marL="83127" marR="83127" marT="31173" marB="31173">
                    <a:lnL w="12700" cap="flat" cmpd="sng" algn="ctr">
                      <a:solidFill>
                        <a:srgbClr val="BF6000"/>
                      </a:solidFill>
                      <a:prstDash val="solid"/>
                      <a:round/>
                      <a:headEnd type="none" w="med" len="med"/>
                      <a:tailEnd type="none" w="med" len="med"/>
                    </a:lnL>
                    <a:lnR w="12700" cap="flat" cmpd="sng" algn="ctr">
                      <a:solidFill>
                        <a:srgbClr val="654A0A"/>
                      </a:solidFill>
                      <a:prstDash val="solid"/>
                      <a:round/>
                      <a:headEnd type="none" w="med" len="med"/>
                      <a:tailEnd type="none" w="med" len="med"/>
                    </a:lnR>
                    <a:solidFill>
                      <a:schemeClr val="bg2">
                        <a:lumMod val="40000"/>
                        <a:lumOff val="60000"/>
                      </a:schemeClr>
                    </a:solidFill>
                  </a:tcPr>
                </a:tc>
                <a:tc>
                  <a:txBody>
                    <a:bodyPr/>
                    <a:lstStyle/>
                    <a:p>
                      <a:pPr algn="ctr"/>
                      <a:r>
                        <a:rPr lang="en-US" sz="3300" dirty="0" smtClean="0"/>
                        <a:t>11</a:t>
                      </a:r>
                      <a:endParaRPr lang="en-US" sz="3300" dirty="0"/>
                    </a:p>
                  </a:txBody>
                  <a:tcPr marL="83127" marR="83127" marT="31173" marB="31173">
                    <a:lnL w="12700" cap="flat" cmpd="sng" algn="ctr">
                      <a:solidFill>
                        <a:srgbClr val="654A0A"/>
                      </a:solidFill>
                      <a:prstDash val="solid"/>
                      <a:round/>
                      <a:headEnd type="none" w="med" len="med"/>
                      <a:tailEnd type="none" w="med" len="med"/>
                    </a:lnL>
                    <a:lnR w="12700" cap="flat" cmpd="sng" algn="ctr">
                      <a:solidFill>
                        <a:srgbClr val="BF6000"/>
                      </a:solidFill>
                      <a:prstDash val="solid"/>
                      <a:round/>
                      <a:headEnd type="none" w="med" len="med"/>
                      <a:tailEnd type="none" w="med" len="med"/>
                    </a:lnR>
                    <a:solidFill>
                      <a:schemeClr val="bg2">
                        <a:lumMod val="40000"/>
                        <a:lumOff val="60000"/>
                      </a:schemeClr>
                    </a:solidFill>
                  </a:tcPr>
                </a:tc>
                <a:tc>
                  <a:txBody>
                    <a:bodyPr/>
                    <a:lstStyle/>
                    <a:p>
                      <a:pPr algn="ctr"/>
                      <a:r>
                        <a:rPr lang="en-US" sz="3300" dirty="0" smtClean="0"/>
                        <a:t>16</a:t>
                      </a:r>
                      <a:endParaRPr lang="en-US" sz="3300" dirty="0"/>
                    </a:p>
                  </a:txBody>
                  <a:tcPr marL="83127" marR="83127" marT="31173" marB="31173">
                    <a:lnL w="12700" cap="flat" cmpd="sng" algn="ctr">
                      <a:solidFill>
                        <a:srgbClr val="BF6000"/>
                      </a:solidFill>
                      <a:prstDash val="solid"/>
                      <a:round/>
                      <a:headEnd type="none" w="med" len="med"/>
                      <a:tailEnd type="none" w="med" len="med"/>
                    </a:lnL>
                    <a:lnR w="12700" cap="flat" cmpd="sng" algn="ctr">
                      <a:solidFill>
                        <a:srgbClr val="654A0A"/>
                      </a:solidFill>
                      <a:prstDash val="solid"/>
                      <a:round/>
                      <a:headEnd type="none" w="med" len="med"/>
                      <a:tailEnd type="none" w="med" len="med"/>
                    </a:lnR>
                    <a:solidFill>
                      <a:schemeClr val="bg2">
                        <a:lumMod val="40000"/>
                        <a:lumOff val="60000"/>
                      </a:schemeClr>
                    </a:solidFill>
                  </a:tcPr>
                </a:tc>
                <a:tc>
                  <a:txBody>
                    <a:bodyPr/>
                    <a:lstStyle/>
                    <a:p>
                      <a:pPr algn="ctr"/>
                      <a:r>
                        <a:rPr lang="en-US" sz="3300" dirty="0" smtClean="0"/>
                        <a:t>10</a:t>
                      </a:r>
                      <a:endParaRPr lang="en-US" sz="3300" dirty="0"/>
                    </a:p>
                  </a:txBody>
                  <a:tcPr marL="83127" marR="83127" marT="31173" marB="31173">
                    <a:lnL w="12700" cap="flat" cmpd="sng" algn="ctr">
                      <a:solidFill>
                        <a:srgbClr val="654A0A"/>
                      </a:solidFill>
                      <a:prstDash val="solid"/>
                      <a:round/>
                      <a:headEnd type="none" w="med" len="med"/>
                      <a:tailEnd type="none" w="med" len="med"/>
                    </a:lnL>
                    <a:lnR w="12700" cap="flat" cmpd="sng" algn="ctr">
                      <a:solidFill>
                        <a:srgbClr val="BF6000"/>
                      </a:solidFill>
                      <a:prstDash val="solid"/>
                      <a:round/>
                      <a:headEnd type="none" w="med" len="med"/>
                      <a:tailEnd type="none" w="med" len="med"/>
                    </a:lnR>
                    <a:solidFill>
                      <a:schemeClr val="bg2">
                        <a:lumMod val="40000"/>
                        <a:lumOff val="60000"/>
                      </a:schemeClr>
                    </a:solidFill>
                  </a:tcPr>
                </a:tc>
                <a:tc>
                  <a:txBody>
                    <a:bodyPr/>
                    <a:lstStyle/>
                    <a:p>
                      <a:pPr algn="ctr"/>
                      <a:r>
                        <a:rPr lang="en-US" sz="3300" dirty="0" smtClean="0"/>
                        <a:t>15</a:t>
                      </a:r>
                      <a:endParaRPr lang="en-US" sz="3300" dirty="0"/>
                    </a:p>
                  </a:txBody>
                  <a:tcPr marL="83127" marR="83127" marT="31173" marB="31173">
                    <a:lnL w="12700" cap="flat" cmpd="sng" algn="ctr">
                      <a:solidFill>
                        <a:srgbClr val="BF6000"/>
                      </a:solidFill>
                      <a:prstDash val="solid"/>
                      <a:round/>
                      <a:headEnd type="none" w="med" len="med"/>
                      <a:tailEnd type="none" w="med" len="med"/>
                    </a:lnL>
                    <a:solidFill>
                      <a:schemeClr val="bg2">
                        <a:lumMod val="40000"/>
                        <a:lumOff val="60000"/>
                      </a:schemeClr>
                    </a:solidFill>
                  </a:tcPr>
                </a:tc>
              </a:tr>
            </a:tbl>
          </a:graphicData>
        </a:graphic>
      </p:graphicFrame>
      <p:sp>
        <p:nvSpPr>
          <p:cNvPr id="37" name="TextBox 36"/>
          <p:cNvSpPr txBox="1"/>
          <p:nvPr/>
        </p:nvSpPr>
        <p:spPr>
          <a:xfrm>
            <a:off x="-10974735" y="8755407"/>
            <a:ext cx="9524312" cy="646327"/>
          </a:xfrm>
          <a:prstGeom prst="rect">
            <a:avLst/>
          </a:prstGeom>
          <a:noFill/>
        </p:spPr>
        <p:txBody>
          <a:bodyPr wrap="square" lIns="76197" tIns="38098" rIns="76197" bIns="38098" rtlCol="0">
            <a:spAutoFit/>
          </a:bodyPr>
          <a:lstStyle/>
          <a:p>
            <a:r>
              <a:rPr lang="en-US" sz="3700" b="1" dirty="0"/>
              <a:t>Questions with </a:t>
            </a:r>
            <a:r>
              <a:rPr lang="en-US" sz="3700" b="1" dirty="0"/>
              <a:t>S</a:t>
            </a:r>
            <a:r>
              <a:rPr lang="en-US" sz="3700" b="1" dirty="0"/>
              <a:t>ignificant Change</a:t>
            </a:r>
          </a:p>
        </p:txBody>
      </p:sp>
      <p:graphicFrame>
        <p:nvGraphicFramePr>
          <p:cNvPr id="19" name="Table 18"/>
          <p:cNvGraphicFramePr>
            <a:graphicFrameLocks noGrp="1"/>
          </p:cNvGraphicFramePr>
          <p:nvPr>
            <p:extLst>
              <p:ext uri="{D42A27DB-BD31-4B8C-83A1-F6EECF244321}">
                <p14:modId xmlns:p14="http://schemas.microsoft.com/office/powerpoint/2010/main" val="3093946144"/>
              </p:ext>
            </p:extLst>
          </p:nvPr>
        </p:nvGraphicFramePr>
        <p:xfrm>
          <a:off x="11651309" y="17261686"/>
          <a:ext cx="11192787" cy="3977740"/>
        </p:xfrm>
        <a:graphic>
          <a:graphicData uri="http://schemas.openxmlformats.org/drawingml/2006/table">
            <a:tbl>
              <a:tblPr/>
              <a:tblGrid>
                <a:gridCol w="3763542"/>
                <a:gridCol w="1485849"/>
                <a:gridCol w="1485849"/>
                <a:gridCol w="1485849"/>
                <a:gridCol w="1485849"/>
                <a:gridCol w="1485849"/>
              </a:tblGrid>
              <a:tr h="795548">
                <a:tc>
                  <a:txBody>
                    <a:bodyPr/>
                    <a:lstStyle/>
                    <a:p>
                      <a:pPr algn="ctr" fontAlgn="ctr"/>
                      <a:r>
                        <a:rPr lang="en-US" sz="3200" b="1" i="0" u="none" strike="noStrike">
                          <a:solidFill>
                            <a:srgbClr val="000000"/>
                          </a:solidFill>
                          <a:effectLst/>
                          <a:latin typeface="Calibri"/>
                        </a:rPr>
                        <a:t>Comparison</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3200" b="1" i="0" u="none" strike="noStrike">
                          <a:solidFill>
                            <a:srgbClr val="000000"/>
                          </a:solidFill>
                          <a:effectLst/>
                          <a:latin typeface="Calibri"/>
                        </a:rPr>
                        <a:t>Y1</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3200" b="1" i="0" u="none" strike="noStrike">
                          <a:solidFill>
                            <a:srgbClr val="000000"/>
                          </a:solidFill>
                          <a:effectLst/>
                          <a:latin typeface="Calibri"/>
                        </a:rPr>
                        <a:t>Y2</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3200" b="1" i="0" u="none" strike="noStrike">
                          <a:solidFill>
                            <a:srgbClr val="000000"/>
                          </a:solidFill>
                          <a:effectLst/>
                          <a:latin typeface="Calibri"/>
                        </a:rPr>
                        <a:t>N1</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3200" b="1" i="0" u="none" strike="noStrike">
                          <a:solidFill>
                            <a:srgbClr val="000000"/>
                          </a:solidFill>
                          <a:effectLst/>
                          <a:latin typeface="Calibri"/>
                        </a:rPr>
                        <a:t>N2</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3200" b="1" i="0" u="none" strike="noStrike" dirty="0">
                          <a:solidFill>
                            <a:srgbClr val="000000"/>
                          </a:solidFill>
                          <a:effectLst/>
                          <a:latin typeface="Calibri"/>
                        </a:rPr>
                        <a:t>P</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r>
              <a:tr h="795548">
                <a:tc>
                  <a:txBody>
                    <a:bodyPr/>
                    <a:lstStyle/>
                    <a:p>
                      <a:pPr algn="ctr" fontAlgn="ctr"/>
                      <a:r>
                        <a:rPr lang="en-US" sz="3200" b="0" i="0" u="none" strike="noStrike">
                          <a:solidFill>
                            <a:srgbClr val="000000"/>
                          </a:solidFill>
                          <a:effectLst/>
                          <a:latin typeface="Calibri"/>
                        </a:rPr>
                        <a:t>Pre/Post All</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3200" b="0" i="0" u="none" strike="noStrike">
                          <a:solidFill>
                            <a:srgbClr val="000000"/>
                          </a:solidFill>
                          <a:effectLst/>
                          <a:latin typeface="Calibri"/>
                        </a:rPr>
                        <a:t>62.5</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3200" b="0" i="0" u="none" strike="noStrike">
                          <a:solidFill>
                            <a:srgbClr val="000000"/>
                          </a:solidFill>
                          <a:effectLst/>
                          <a:latin typeface="Calibri"/>
                        </a:rPr>
                        <a:t>78.2</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3200" b="0" i="0" u="none" strike="noStrike">
                          <a:solidFill>
                            <a:srgbClr val="000000"/>
                          </a:solidFill>
                          <a:effectLst/>
                          <a:latin typeface="Calibri"/>
                        </a:rPr>
                        <a:t>77</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3200" b="0" i="0" u="none" strike="noStrike">
                          <a:solidFill>
                            <a:srgbClr val="000000"/>
                          </a:solidFill>
                          <a:effectLst/>
                          <a:latin typeface="Calibri"/>
                        </a:rPr>
                        <a:t>77</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3200" b="0" i="0" u="none" strike="noStrike">
                          <a:solidFill>
                            <a:srgbClr val="006100"/>
                          </a:solidFill>
                          <a:effectLst/>
                          <a:latin typeface="Calibri"/>
                        </a:rPr>
                        <a:t>0.0000</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C6EFCE"/>
                    </a:solidFill>
                  </a:tcPr>
                </a:tc>
              </a:tr>
              <a:tr h="795548">
                <a:tc>
                  <a:txBody>
                    <a:bodyPr/>
                    <a:lstStyle/>
                    <a:p>
                      <a:pPr algn="ctr" fontAlgn="ctr"/>
                      <a:r>
                        <a:rPr lang="en-US" sz="3200" b="0" i="0" u="none" strike="noStrike">
                          <a:solidFill>
                            <a:srgbClr val="000000"/>
                          </a:solidFill>
                          <a:effectLst/>
                          <a:latin typeface="Calibri"/>
                        </a:rPr>
                        <a:t>Pre/Post Men</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3200" b="0" i="0" u="none" strike="noStrike">
                          <a:solidFill>
                            <a:srgbClr val="000000"/>
                          </a:solidFill>
                          <a:effectLst/>
                          <a:latin typeface="Calibri"/>
                        </a:rPr>
                        <a:t>61.7</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3200" b="0" i="0" u="none" strike="noStrike" dirty="0">
                          <a:solidFill>
                            <a:srgbClr val="000000"/>
                          </a:solidFill>
                          <a:effectLst/>
                          <a:latin typeface="Calibri"/>
                        </a:rPr>
                        <a:t>80.7</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3200" b="0" i="0" u="none" strike="noStrike">
                          <a:solidFill>
                            <a:srgbClr val="000000"/>
                          </a:solidFill>
                          <a:effectLst/>
                          <a:latin typeface="Calibri"/>
                        </a:rPr>
                        <a:t>46</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3200" b="0" i="0" u="none" strike="noStrike">
                          <a:solidFill>
                            <a:srgbClr val="000000"/>
                          </a:solidFill>
                          <a:effectLst/>
                          <a:latin typeface="Calibri"/>
                        </a:rPr>
                        <a:t>46</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3200" b="0" i="0" u="none" strike="noStrike">
                          <a:solidFill>
                            <a:srgbClr val="006100"/>
                          </a:solidFill>
                          <a:effectLst/>
                          <a:latin typeface="Calibri"/>
                        </a:rPr>
                        <a:t>0.0000</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C6EFCE"/>
                    </a:solidFill>
                  </a:tcPr>
                </a:tc>
              </a:tr>
              <a:tr h="795548">
                <a:tc>
                  <a:txBody>
                    <a:bodyPr/>
                    <a:lstStyle/>
                    <a:p>
                      <a:pPr algn="ctr" fontAlgn="ctr"/>
                      <a:r>
                        <a:rPr lang="en-US" sz="3200" b="0" i="0" u="none" strike="noStrike">
                          <a:solidFill>
                            <a:srgbClr val="000000"/>
                          </a:solidFill>
                          <a:effectLst/>
                          <a:latin typeface="Calibri"/>
                        </a:rPr>
                        <a:t>Pre/Post Women</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3200" b="0" i="0" u="none" strike="noStrike">
                          <a:solidFill>
                            <a:srgbClr val="000000"/>
                          </a:solidFill>
                          <a:effectLst/>
                          <a:latin typeface="Calibri"/>
                        </a:rPr>
                        <a:t>62.9</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3200" b="0" i="0" u="none" strike="noStrike">
                          <a:solidFill>
                            <a:srgbClr val="000000"/>
                          </a:solidFill>
                          <a:effectLst/>
                          <a:latin typeface="Calibri"/>
                        </a:rPr>
                        <a:t>74.6</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3200" b="0" i="0" u="none" strike="noStrike">
                          <a:solidFill>
                            <a:srgbClr val="000000"/>
                          </a:solidFill>
                          <a:effectLst/>
                          <a:latin typeface="Calibri"/>
                        </a:rPr>
                        <a:t>28</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3200" b="0" i="0" u="none" strike="noStrike">
                          <a:solidFill>
                            <a:srgbClr val="000000"/>
                          </a:solidFill>
                          <a:effectLst/>
                          <a:latin typeface="Calibri"/>
                        </a:rPr>
                        <a:t>28</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3200" b="0" i="0" u="none" strike="noStrike">
                          <a:solidFill>
                            <a:srgbClr val="9C6500"/>
                          </a:solidFill>
                          <a:effectLst/>
                          <a:latin typeface="Calibri"/>
                        </a:rPr>
                        <a:t>0.0109</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FEB9C"/>
                    </a:solidFill>
                  </a:tcPr>
                </a:tc>
              </a:tr>
              <a:tr h="795548">
                <a:tc>
                  <a:txBody>
                    <a:bodyPr/>
                    <a:lstStyle/>
                    <a:p>
                      <a:pPr algn="ctr" fontAlgn="ctr"/>
                      <a:r>
                        <a:rPr lang="en-US" sz="3200" b="0" i="0" u="none" strike="noStrike" dirty="0">
                          <a:solidFill>
                            <a:srgbClr val="000000"/>
                          </a:solidFill>
                          <a:effectLst/>
                          <a:latin typeface="Calibri"/>
                        </a:rPr>
                        <a:t>Gain Men/Women</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3200" b="0" i="0" u="none" strike="noStrike">
                          <a:solidFill>
                            <a:srgbClr val="000000"/>
                          </a:solidFill>
                          <a:effectLst/>
                          <a:latin typeface="Calibri"/>
                        </a:rPr>
                        <a:t>0.42</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3200" b="0" i="0" u="none" strike="noStrike">
                          <a:solidFill>
                            <a:srgbClr val="000000"/>
                          </a:solidFill>
                          <a:effectLst/>
                          <a:latin typeface="Calibri"/>
                        </a:rPr>
                        <a:t>0.13</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3200" b="0" i="0" u="none" strike="noStrike">
                          <a:solidFill>
                            <a:srgbClr val="000000"/>
                          </a:solidFill>
                          <a:effectLst/>
                          <a:latin typeface="Calibri"/>
                        </a:rPr>
                        <a:t>46</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3200" b="0" i="0" u="none" strike="noStrike">
                          <a:solidFill>
                            <a:srgbClr val="000000"/>
                          </a:solidFill>
                          <a:effectLst/>
                          <a:latin typeface="Calibri"/>
                        </a:rPr>
                        <a:t>28</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3200" b="0" i="0" u="none" strike="noStrike" dirty="0">
                          <a:solidFill>
                            <a:srgbClr val="9C6500"/>
                          </a:solidFill>
                          <a:effectLst/>
                          <a:latin typeface="Calibri"/>
                        </a:rPr>
                        <a:t>0.0331</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FEB9C"/>
                    </a:solidFill>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3785423857"/>
              </p:ext>
            </p:extLst>
          </p:nvPr>
        </p:nvGraphicFramePr>
        <p:xfrm>
          <a:off x="11651309" y="23176780"/>
          <a:ext cx="11192787" cy="3630757"/>
        </p:xfrm>
        <a:graphic>
          <a:graphicData uri="http://schemas.openxmlformats.org/drawingml/2006/table">
            <a:tbl>
              <a:tblPr/>
              <a:tblGrid>
                <a:gridCol w="3788327"/>
                <a:gridCol w="1480892"/>
                <a:gridCol w="1480892"/>
                <a:gridCol w="1480892"/>
                <a:gridCol w="1480892"/>
                <a:gridCol w="1480892"/>
              </a:tblGrid>
              <a:tr h="655049">
                <a:tc>
                  <a:txBody>
                    <a:bodyPr/>
                    <a:lstStyle/>
                    <a:p>
                      <a:pPr algn="ctr" fontAlgn="ctr"/>
                      <a:r>
                        <a:rPr lang="en-US" sz="2700" b="1" i="0" u="none" strike="noStrike">
                          <a:solidFill>
                            <a:srgbClr val="000000"/>
                          </a:solidFill>
                          <a:effectLst/>
                          <a:latin typeface="Calibri"/>
                        </a:rPr>
                        <a:t>Comparison</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2700" b="1" i="0" u="none" strike="noStrike">
                          <a:solidFill>
                            <a:srgbClr val="000000"/>
                          </a:solidFill>
                          <a:effectLst/>
                          <a:latin typeface="Calibri"/>
                        </a:rPr>
                        <a:t>Y1</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2700" b="1" i="0" u="none" strike="noStrike">
                          <a:solidFill>
                            <a:srgbClr val="000000"/>
                          </a:solidFill>
                          <a:effectLst/>
                          <a:latin typeface="Calibri"/>
                        </a:rPr>
                        <a:t>Y2</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2700" b="1" i="0" u="none" strike="noStrike">
                          <a:solidFill>
                            <a:srgbClr val="000000"/>
                          </a:solidFill>
                          <a:effectLst/>
                          <a:latin typeface="Calibri"/>
                        </a:rPr>
                        <a:t>N1</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2700" b="1" i="0" u="none" strike="noStrike" dirty="0">
                          <a:solidFill>
                            <a:srgbClr val="000000"/>
                          </a:solidFill>
                          <a:effectLst/>
                          <a:latin typeface="Calibri"/>
                        </a:rPr>
                        <a:t>N2</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2700" b="1" i="0" u="none" strike="noStrike" dirty="0">
                          <a:solidFill>
                            <a:srgbClr val="000000"/>
                          </a:solidFill>
                          <a:effectLst/>
                          <a:latin typeface="Calibri"/>
                        </a:rPr>
                        <a:t>P</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r>
              <a:tr h="655049">
                <a:tc>
                  <a:txBody>
                    <a:bodyPr/>
                    <a:lstStyle/>
                    <a:p>
                      <a:pPr algn="ctr" fontAlgn="ctr"/>
                      <a:r>
                        <a:rPr lang="en-US" sz="2700" b="0" i="0" u="none" strike="noStrike">
                          <a:solidFill>
                            <a:srgbClr val="000000"/>
                          </a:solidFill>
                          <a:effectLst/>
                          <a:latin typeface="Calibri"/>
                        </a:rPr>
                        <a:t>Pre/Post Students</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2700" b="0" i="0" u="none" strike="noStrike">
                          <a:solidFill>
                            <a:srgbClr val="000000"/>
                          </a:solidFill>
                          <a:effectLst/>
                          <a:latin typeface="Calibri"/>
                        </a:rPr>
                        <a:t>58.1</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2700" b="0" i="0" u="none" strike="noStrike">
                          <a:solidFill>
                            <a:srgbClr val="000000"/>
                          </a:solidFill>
                          <a:effectLst/>
                          <a:latin typeface="Calibri"/>
                        </a:rPr>
                        <a:t>74.5</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2700" b="0" i="0" u="none" strike="noStrike">
                          <a:solidFill>
                            <a:srgbClr val="000000"/>
                          </a:solidFill>
                          <a:effectLst/>
                          <a:latin typeface="Calibri"/>
                        </a:rPr>
                        <a:t>54</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2700" b="0" i="0" u="none" strike="noStrike">
                          <a:solidFill>
                            <a:srgbClr val="000000"/>
                          </a:solidFill>
                          <a:effectLst/>
                          <a:latin typeface="Calibri"/>
                        </a:rPr>
                        <a:t>54</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2700" b="0" i="0" u="none" strike="noStrike">
                          <a:solidFill>
                            <a:srgbClr val="006100"/>
                          </a:solidFill>
                          <a:effectLst/>
                          <a:latin typeface="Calibri"/>
                        </a:rPr>
                        <a:t>0.0000</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C6EFCE"/>
                    </a:solidFill>
                  </a:tcPr>
                </a:tc>
              </a:tr>
              <a:tr h="655049">
                <a:tc>
                  <a:txBody>
                    <a:bodyPr/>
                    <a:lstStyle/>
                    <a:p>
                      <a:pPr algn="ctr" fontAlgn="ctr"/>
                      <a:r>
                        <a:rPr lang="en-US" sz="2700" b="0" i="0" u="none" strike="noStrike">
                          <a:solidFill>
                            <a:srgbClr val="000000"/>
                          </a:solidFill>
                          <a:effectLst/>
                          <a:latin typeface="Calibri"/>
                        </a:rPr>
                        <a:t>Pre/Post Prof'ls</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2700" b="0" i="0" u="none" strike="noStrike">
                          <a:solidFill>
                            <a:srgbClr val="000000"/>
                          </a:solidFill>
                          <a:effectLst/>
                          <a:latin typeface="Calibri"/>
                        </a:rPr>
                        <a:t>72.8</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2700" b="0" i="0" u="none" strike="noStrike">
                          <a:solidFill>
                            <a:srgbClr val="000000"/>
                          </a:solidFill>
                          <a:effectLst/>
                          <a:latin typeface="Calibri"/>
                        </a:rPr>
                        <a:t>87.0</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2700" b="0" i="0" u="none" strike="noStrike">
                          <a:solidFill>
                            <a:srgbClr val="000000"/>
                          </a:solidFill>
                          <a:effectLst/>
                          <a:latin typeface="Calibri"/>
                        </a:rPr>
                        <a:t>23</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2700" b="0" i="0" u="none" strike="noStrike">
                          <a:solidFill>
                            <a:srgbClr val="000000"/>
                          </a:solidFill>
                          <a:effectLst/>
                          <a:latin typeface="Calibri"/>
                        </a:rPr>
                        <a:t>23</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2700" b="0" i="0" u="none" strike="noStrike">
                          <a:solidFill>
                            <a:srgbClr val="006100"/>
                          </a:solidFill>
                          <a:effectLst/>
                          <a:latin typeface="Calibri"/>
                        </a:rPr>
                        <a:t>0.0014</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C6EFCE"/>
                    </a:solidFill>
                  </a:tcPr>
                </a:tc>
              </a:tr>
              <a:tr h="655049">
                <a:tc>
                  <a:txBody>
                    <a:bodyPr/>
                    <a:lstStyle/>
                    <a:p>
                      <a:pPr algn="ctr" fontAlgn="ctr"/>
                      <a:r>
                        <a:rPr lang="en-US" sz="2700" b="0" i="0" u="none" strike="noStrike">
                          <a:solidFill>
                            <a:srgbClr val="000000"/>
                          </a:solidFill>
                          <a:effectLst/>
                          <a:latin typeface="Calibri"/>
                        </a:rPr>
                        <a:t>Pre Students/Prof'ls</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2700" b="0" i="0" u="none" strike="noStrike">
                          <a:solidFill>
                            <a:srgbClr val="000000"/>
                          </a:solidFill>
                          <a:effectLst/>
                          <a:latin typeface="Calibri"/>
                        </a:rPr>
                        <a:t>58.1</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2700" b="0" i="0" u="none" strike="noStrike">
                          <a:solidFill>
                            <a:srgbClr val="000000"/>
                          </a:solidFill>
                          <a:effectLst/>
                          <a:latin typeface="Calibri"/>
                        </a:rPr>
                        <a:t>72.8</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2700" b="0" i="0" u="none" strike="noStrike">
                          <a:solidFill>
                            <a:srgbClr val="000000"/>
                          </a:solidFill>
                          <a:effectLst/>
                          <a:latin typeface="Calibri"/>
                        </a:rPr>
                        <a:t>54</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2700" b="0" i="0" u="none" strike="noStrike" dirty="0">
                          <a:solidFill>
                            <a:srgbClr val="000000"/>
                          </a:solidFill>
                          <a:effectLst/>
                          <a:latin typeface="Calibri"/>
                        </a:rPr>
                        <a:t>23</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2700" b="0" i="0" u="none" strike="noStrike">
                          <a:solidFill>
                            <a:srgbClr val="006100"/>
                          </a:solidFill>
                          <a:effectLst/>
                          <a:latin typeface="Calibri"/>
                        </a:rPr>
                        <a:t>0.0010</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C6EFCE"/>
                    </a:solidFill>
                  </a:tcPr>
                </a:tc>
              </a:tr>
              <a:tr h="1010561">
                <a:tc>
                  <a:txBody>
                    <a:bodyPr/>
                    <a:lstStyle/>
                    <a:p>
                      <a:pPr algn="ctr" fontAlgn="ctr"/>
                      <a:r>
                        <a:rPr lang="en-US" sz="2700" b="0" i="0" u="none" strike="noStrike">
                          <a:solidFill>
                            <a:srgbClr val="000000"/>
                          </a:solidFill>
                          <a:effectLst/>
                          <a:latin typeface="Calibri"/>
                        </a:rPr>
                        <a:t>Post Students/Prof'ls</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2700" b="0" i="0" u="none" strike="noStrike">
                          <a:solidFill>
                            <a:srgbClr val="000000"/>
                          </a:solidFill>
                          <a:effectLst/>
                          <a:latin typeface="Calibri"/>
                        </a:rPr>
                        <a:t>74.5</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2700" b="0" i="0" u="none" strike="noStrike" dirty="0">
                          <a:solidFill>
                            <a:srgbClr val="000000"/>
                          </a:solidFill>
                          <a:effectLst/>
                          <a:latin typeface="Calibri"/>
                        </a:rPr>
                        <a:t>87.0</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2700" b="0" i="0" u="none" strike="noStrike">
                          <a:solidFill>
                            <a:srgbClr val="000000"/>
                          </a:solidFill>
                          <a:effectLst/>
                          <a:latin typeface="Calibri"/>
                        </a:rPr>
                        <a:t>54</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2700" b="0" i="0" u="none" strike="noStrike" dirty="0">
                          <a:solidFill>
                            <a:srgbClr val="000000"/>
                          </a:solidFill>
                          <a:effectLst/>
                          <a:latin typeface="Calibri"/>
                        </a:rPr>
                        <a:t>23</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F8F2B6"/>
                    </a:solidFill>
                  </a:tcPr>
                </a:tc>
                <a:tc>
                  <a:txBody>
                    <a:bodyPr/>
                    <a:lstStyle/>
                    <a:p>
                      <a:pPr algn="ctr" fontAlgn="ctr"/>
                      <a:r>
                        <a:rPr lang="en-US" sz="2700" b="0" i="0" u="none" strike="noStrike" dirty="0">
                          <a:solidFill>
                            <a:srgbClr val="006100"/>
                          </a:solidFill>
                          <a:effectLst/>
                          <a:latin typeface="Calibri"/>
                        </a:rPr>
                        <a:t>0.0003</a:t>
                      </a:r>
                    </a:p>
                  </a:txBody>
                  <a:tcPr marL="0" marR="0" marT="0" marB="0" anchor="ctr">
                    <a:lnL w="12700" cap="flat" cmpd="sng" algn="ctr">
                      <a:solidFill>
                        <a:srgbClr val="BF6000"/>
                      </a:solidFill>
                      <a:prstDash val="solid"/>
                      <a:round/>
                      <a:headEnd type="none" w="med" len="med"/>
                      <a:tailEnd type="none" w="med" len="med"/>
                    </a:lnL>
                    <a:lnR w="12700" cap="flat" cmpd="sng" algn="ctr">
                      <a:solidFill>
                        <a:srgbClr val="BF6000"/>
                      </a:solidFill>
                      <a:prstDash val="solid"/>
                      <a:round/>
                      <a:headEnd type="none" w="med" len="med"/>
                      <a:tailEnd type="none" w="med" len="med"/>
                    </a:lnR>
                    <a:lnT w="12700" cap="flat" cmpd="sng" algn="ctr">
                      <a:solidFill>
                        <a:srgbClr val="BF6000"/>
                      </a:solidFill>
                      <a:prstDash val="solid"/>
                      <a:round/>
                      <a:headEnd type="none" w="med" len="med"/>
                      <a:tailEnd type="none" w="med" len="med"/>
                    </a:lnT>
                    <a:lnB w="12700" cap="flat" cmpd="sng" algn="ctr">
                      <a:solidFill>
                        <a:srgbClr val="BF6000"/>
                      </a:solidFill>
                      <a:prstDash val="solid"/>
                      <a:round/>
                      <a:headEnd type="none" w="med" len="med"/>
                      <a:tailEnd type="none" w="med" len="med"/>
                    </a:lnB>
                    <a:solidFill>
                      <a:srgbClr val="C6EFCE"/>
                    </a:solidFill>
                  </a:tcPr>
                </a:tc>
              </a:tr>
            </a:tbl>
          </a:graphicData>
        </a:graphic>
      </p:graphicFrame>
      <p:sp>
        <p:nvSpPr>
          <p:cNvPr id="40" name="TextBox 39"/>
          <p:cNvSpPr txBox="1"/>
          <p:nvPr/>
        </p:nvSpPr>
        <p:spPr>
          <a:xfrm>
            <a:off x="11204755" y="16046228"/>
            <a:ext cx="9524312" cy="646327"/>
          </a:xfrm>
          <a:prstGeom prst="rect">
            <a:avLst/>
          </a:prstGeom>
          <a:noFill/>
        </p:spPr>
        <p:txBody>
          <a:bodyPr wrap="square" lIns="76197" tIns="38098" rIns="76197" bIns="38098" rtlCol="0">
            <a:spAutoFit/>
          </a:bodyPr>
          <a:lstStyle/>
          <a:p>
            <a:r>
              <a:rPr lang="en-US" sz="3700" b="1" dirty="0"/>
              <a:t>Men/Women Pre-/Post-Tests</a:t>
            </a:r>
          </a:p>
        </p:txBody>
      </p:sp>
      <p:sp>
        <p:nvSpPr>
          <p:cNvPr id="51" name="TextBox 50"/>
          <p:cNvSpPr txBox="1"/>
          <p:nvPr/>
        </p:nvSpPr>
        <p:spPr>
          <a:xfrm>
            <a:off x="11204755" y="21773583"/>
            <a:ext cx="11407205" cy="646327"/>
          </a:xfrm>
          <a:prstGeom prst="rect">
            <a:avLst/>
          </a:prstGeom>
          <a:noFill/>
        </p:spPr>
        <p:txBody>
          <a:bodyPr wrap="square" lIns="76197" tIns="38098" rIns="76197" bIns="38098" rtlCol="0">
            <a:spAutoFit/>
          </a:bodyPr>
          <a:lstStyle/>
          <a:p>
            <a:r>
              <a:rPr lang="en-US" sz="3700" b="1" dirty="0"/>
              <a:t>Students/Professionals Pre-/Post-Tests</a:t>
            </a:r>
          </a:p>
        </p:txBody>
      </p:sp>
      <p:sp>
        <p:nvSpPr>
          <p:cNvPr id="53" name="TextBox 52"/>
          <p:cNvSpPr txBox="1"/>
          <p:nvPr/>
        </p:nvSpPr>
        <p:spPr>
          <a:xfrm>
            <a:off x="24223795" y="17499769"/>
            <a:ext cx="10755814" cy="646327"/>
          </a:xfrm>
          <a:prstGeom prst="rect">
            <a:avLst/>
          </a:prstGeom>
          <a:noFill/>
        </p:spPr>
        <p:txBody>
          <a:bodyPr wrap="square" lIns="76197" tIns="38098" rIns="76197" bIns="38098" rtlCol="0">
            <a:spAutoFit/>
          </a:bodyPr>
          <a:lstStyle/>
          <a:p>
            <a:r>
              <a:rPr lang="en-US" sz="3700" b="1" dirty="0"/>
              <a:t>Conclusions</a:t>
            </a:r>
            <a:endParaRPr lang="en-US" sz="3700" b="1" dirty="0"/>
          </a:p>
        </p:txBody>
      </p:sp>
      <p:sp>
        <p:nvSpPr>
          <p:cNvPr id="55" name="TextBox 54"/>
          <p:cNvSpPr txBox="1"/>
          <p:nvPr/>
        </p:nvSpPr>
        <p:spPr>
          <a:xfrm>
            <a:off x="24610331" y="18251439"/>
            <a:ext cx="11636784" cy="5616919"/>
          </a:xfrm>
          <a:prstGeom prst="rect">
            <a:avLst/>
          </a:prstGeom>
          <a:noFill/>
        </p:spPr>
        <p:txBody>
          <a:bodyPr wrap="square" lIns="76197" tIns="38098" rIns="76197" bIns="38098" rtlCol="0">
            <a:spAutoFit/>
          </a:bodyPr>
          <a:lstStyle/>
          <a:p>
            <a:pPr marL="476231" indent="-476231">
              <a:buFont typeface="Arial"/>
              <a:buChar char="•"/>
            </a:pPr>
            <a:r>
              <a:rPr lang="en-US" sz="3600" dirty="0"/>
              <a:t>All subsets of participants showed improvement from their pre-tests to post-tests (p&lt;0.05)</a:t>
            </a:r>
          </a:p>
          <a:p>
            <a:pPr marL="476231" indent="-476231">
              <a:buFont typeface="Arial"/>
              <a:buChar char="•"/>
            </a:pPr>
            <a:r>
              <a:rPr lang="en-US" sz="3600" dirty="0"/>
              <a:t>Men had higher gains than women (p&lt;0.05)</a:t>
            </a:r>
          </a:p>
          <a:p>
            <a:pPr marL="476231" indent="-476231">
              <a:buFont typeface="Arial"/>
              <a:buChar char="•"/>
            </a:pPr>
            <a:r>
              <a:rPr lang="en-US" sz="3600" dirty="0"/>
              <a:t>Professionals’ scores were higher than students’ on both the pre-test and the post-test (p&lt;0.05)</a:t>
            </a:r>
          </a:p>
          <a:p>
            <a:pPr marL="476231" indent="-476231">
              <a:buFont typeface="Arial"/>
              <a:buChar char="•"/>
            </a:pPr>
            <a:r>
              <a:rPr lang="en-US" sz="3600" dirty="0"/>
              <a:t>Students and professionals had the same gains of 0.29 (no evidence to reject the null hypothesis)</a:t>
            </a:r>
          </a:p>
          <a:p>
            <a:pPr marL="476231" indent="-476231">
              <a:buFont typeface="Arial"/>
              <a:buChar char="•"/>
            </a:pPr>
            <a:r>
              <a:rPr lang="en-US" sz="3600" dirty="0"/>
              <a:t>Activities about astronomy datasets can lead to significant learning in both students and professional teachers and writers. </a:t>
            </a:r>
          </a:p>
        </p:txBody>
      </p:sp>
      <p:sp>
        <p:nvSpPr>
          <p:cNvPr id="2" name="Rectangle 1"/>
          <p:cNvSpPr/>
          <p:nvPr/>
        </p:nvSpPr>
        <p:spPr>
          <a:xfrm>
            <a:off x="1270046" y="7095918"/>
            <a:ext cx="9732845" cy="5078314"/>
          </a:xfrm>
          <a:prstGeom prst="rect">
            <a:avLst/>
          </a:prstGeom>
        </p:spPr>
        <p:txBody>
          <a:bodyPr wrap="square">
            <a:spAutoFit/>
          </a:bodyPr>
          <a:lstStyle/>
          <a:p>
            <a:r>
              <a:rPr lang="en-US" sz="3600" dirty="0" smtClean="0"/>
              <a:t>Although astronomy is increasingly moving towards the use of large databases, to date research on the transition from expert to novice has focused on how learners work individual problems. This study presents quantitative analysis of pre-/post-test responses with an intervention of a lab activity focused on learning to work with astronomy </a:t>
            </a:r>
            <a:r>
              <a:rPr lang="en-US" sz="3600" dirty="0" err="1" smtClean="0"/>
              <a:t>datbases</a:t>
            </a:r>
            <a:r>
              <a:rPr lang="en-US" sz="3600" dirty="0" smtClean="0"/>
              <a:t>. </a:t>
            </a:r>
            <a:endParaRPr lang="en-US" sz="3600" dirty="0"/>
          </a:p>
        </p:txBody>
      </p:sp>
      <p:sp>
        <p:nvSpPr>
          <p:cNvPr id="33" name="TextBox 32"/>
          <p:cNvSpPr txBox="1"/>
          <p:nvPr/>
        </p:nvSpPr>
        <p:spPr>
          <a:xfrm>
            <a:off x="448941" y="6426027"/>
            <a:ext cx="10755814" cy="646327"/>
          </a:xfrm>
          <a:prstGeom prst="rect">
            <a:avLst/>
          </a:prstGeom>
          <a:noFill/>
        </p:spPr>
        <p:txBody>
          <a:bodyPr wrap="square" lIns="76197" tIns="38098" rIns="76197" bIns="38098" rtlCol="0">
            <a:spAutoFit/>
          </a:bodyPr>
          <a:lstStyle/>
          <a:p>
            <a:r>
              <a:rPr lang="en-US" sz="3700" b="1" dirty="0" smtClean="0"/>
              <a:t>Motivation</a:t>
            </a:r>
            <a:endParaRPr lang="en-US" sz="3700" b="1" dirty="0"/>
          </a:p>
        </p:txBody>
      </p:sp>
    </p:spTree>
    <p:extLst>
      <p:ext uri="{BB962C8B-B14F-4D97-AF65-F5344CB8AC3E}">
        <p14:creationId xmlns:p14="http://schemas.microsoft.com/office/powerpoint/2010/main" val="24109213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3">
      <a:dk1>
        <a:srgbClr val="3E3E5C"/>
      </a:dk1>
      <a:lt1>
        <a:srgbClr val="FFFF66"/>
      </a:lt1>
      <a:dk2>
        <a:srgbClr val="666699"/>
      </a:dk2>
      <a:lt2>
        <a:srgbClr val="FFFF66"/>
      </a:lt2>
      <a:accent1>
        <a:srgbClr val="60597B"/>
      </a:accent1>
      <a:accent2>
        <a:srgbClr val="6666FF"/>
      </a:accent2>
      <a:accent3>
        <a:srgbClr val="B8B8CA"/>
      </a:accent3>
      <a:accent4>
        <a:srgbClr val="DADA56"/>
      </a:accent4>
      <a:accent5>
        <a:srgbClr val="B6B5BF"/>
      </a:accent5>
      <a:accent6>
        <a:srgbClr val="5C5CE7"/>
      </a:accent6>
      <a:hlink>
        <a:srgbClr val="FF6FCF"/>
      </a:hlink>
      <a:folHlink>
        <a:srgbClr val="FF6FCF"/>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5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5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3E3E5C"/>
        </a:dk1>
        <a:lt1>
          <a:srgbClr val="FFFF66"/>
        </a:lt1>
        <a:dk2>
          <a:srgbClr val="666699"/>
        </a:dk2>
        <a:lt2>
          <a:srgbClr val="FFFF66"/>
        </a:lt2>
        <a:accent1>
          <a:srgbClr val="60597B"/>
        </a:accent1>
        <a:accent2>
          <a:srgbClr val="6666FF"/>
        </a:accent2>
        <a:accent3>
          <a:srgbClr val="B8B8CA"/>
        </a:accent3>
        <a:accent4>
          <a:srgbClr val="DADA56"/>
        </a:accent4>
        <a:accent5>
          <a:srgbClr val="B6B5BF"/>
        </a:accent5>
        <a:accent6>
          <a:srgbClr val="5C5CE7"/>
        </a:accent6>
        <a:hlink>
          <a:srgbClr val="FF6FCF"/>
        </a:hlink>
        <a:folHlink>
          <a:srgbClr val="FF6FC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lank Presentation">
  <a:themeElements>
    <a:clrScheme name="Blank Presentation 13">
      <a:dk1>
        <a:srgbClr val="3E3E5C"/>
      </a:dk1>
      <a:lt1>
        <a:srgbClr val="FFFF66"/>
      </a:lt1>
      <a:dk2>
        <a:srgbClr val="666699"/>
      </a:dk2>
      <a:lt2>
        <a:srgbClr val="FFFF66"/>
      </a:lt2>
      <a:accent1>
        <a:srgbClr val="60597B"/>
      </a:accent1>
      <a:accent2>
        <a:srgbClr val="6666FF"/>
      </a:accent2>
      <a:accent3>
        <a:srgbClr val="B8B8CA"/>
      </a:accent3>
      <a:accent4>
        <a:srgbClr val="DADA56"/>
      </a:accent4>
      <a:accent5>
        <a:srgbClr val="B6B5BF"/>
      </a:accent5>
      <a:accent6>
        <a:srgbClr val="5C5CE7"/>
      </a:accent6>
      <a:hlink>
        <a:srgbClr val="FF6FCF"/>
      </a:hlink>
      <a:folHlink>
        <a:srgbClr val="FF6FCF"/>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5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5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3E3E5C"/>
        </a:dk1>
        <a:lt1>
          <a:srgbClr val="FFFF66"/>
        </a:lt1>
        <a:dk2>
          <a:srgbClr val="666699"/>
        </a:dk2>
        <a:lt2>
          <a:srgbClr val="FFFF66"/>
        </a:lt2>
        <a:accent1>
          <a:srgbClr val="60597B"/>
        </a:accent1>
        <a:accent2>
          <a:srgbClr val="6666FF"/>
        </a:accent2>
        <a:accent3>
          <a:srgbClr val="B8B8CA"/>
        </a:accent3>
        <a:accent4>
          <a:srgbClr val="DADA56"/>
        </a:accent4>
        <a:accent5>
          <a:srgbClr val="B6B5BF"/>
        </a:accent5>
        <a:accent6>
          <a:srgbClr val="5C5CE7"/>
        </a:accent6>
        <a:hlink>
          <a:srgbClr val="FF6FCF"/>
        </a:hlink>
        <a:folHlink>
          <a:srgbClr val="FF6FC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Theme">
  <a:themeElements>
    <a:clrScheme name="UWyo">
      <a:dk1>
        <a:srgbClr val="2F1908"/>
      </a:dk1>
      <a:lt1>
        <a:srgbClr val="FFF7A5"/>
      </a:lt1>
      <a:dk2>
        <a:srgbClr val="654A0A"/>
      </a:dk2>
      <a:lt2>
        <a:srgbClr val="EEDE49"/>
      </a:lt2>
      <a:accent1>
        <a:srgbClr val="6666FF"/>
      </a:accent1>
      <a:accent2>
        <a:srgbClr val="800000"/>
      </a:accent2>
      <a:accent3>
        <a:srgbClr val="9BBB59"/>
      </a:accent3>
      <a:accent4>
        <a:srgbClr val="400080"/>
      </a:accent4>
      <a:accent5>
        <a:srgbClr val="0080FF"/>
      </a:accent5>
      <a:accent6>
        <a:srgbClr val="FF8000"/>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Blank Presentation">
  <a:themeElements>
    <a:clrScheme name="Blank Presentation 13">
      <a:dk1>
        <a:srgbClr val="3E3E5C"/>
      </a:dk1>
      <a:lt1>
        <a:srgbClr val="FFFF66"/>
      </a:lt1>
      <a:dk2>
        <a:srgbClr val="666699"/>
      </a:dk2>
      <a:lt2>
        <a:srgbClr val="FFFF66"/>
      </a:lt2>
      <a:accent1>
        <a:srgbClr val="60597B"/>
      </a:accent1>
      <a:accent2>
        <a:srgbClr val="6666FF"/>
      </a:accent2>
      <a:accent3>
        <a:srgbClr val="B8B8CA"/>
      </a:accent3>
      <a:accent4>
        <a:srgbClr val="DADA56"/>
      </a:accent4>
      <a:accent5>
        <a:srgbClr val="B6B5BF"/>
      </a:accent5>
      <a:accent6>
        <a:srgbClr val="5C5CE7"/>
      </a:accent6>
      <a:hlink>
        <a:srgbClr val="FF6FCF"/>
      </a:hlink>
      <a:folHlink>
        <a:srgbClr val="FF6FCF"/>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5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5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3E3E5C"/>
        </a:dk1>
        <a:lt1>
          <a:srgbClr val="FFFF66"/>
        </a:lt1>
        <a:dk2>
          <a:srgbClr val="666699"/>
        </a:dk2>
        <a:lt2>
          <a:srgbClr val="FFFF66"/>
        </a:lt2>
        <a:accent1>
          <a:srgbClr val="60597B"/>
        </a:accent1>
        <a:accent2>
          <a:srgbClr val="6666FF"/>
        </a:accent2>
        <a:accent3>
          <a:srgbClr val="B8B8CA"/>
        </a:accent3>
        <a:accent4>
          <a:srgbClr val="DADA56"/>
        </a:accent4>
        <a:accent5>
          <a:srgbClr val="B6B5BF"/>
        </a:accent5>
        <a:accent6>
          <a:srgbClr val="5C5CE7"/>
        </a:accent6>
        <a:hlink>
          <a:srgbClr val="FF6FCF"/>
        </a:hlink>
        <a:folHlink>
          <a:srgbClr val="FF6FC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5629</TotalTime>
  <Words>744</Words>
  <Application>Microsoft Macintosh PowerPoint</Application>
  <PresentationFormat>Custom</PresentationFormat>
  <Paragraphs>125</Paragraphs>
  <Slides>1</Slides>
  <Notes>1</Notes>
  <HiddenSlides>0</HiddenSlides>
  <MMClips>0</MMClips>
  <ScaleCrop>false</ScaleCrop>
  <HeadingPairs>
    <vt:vector size="4" baseType="variant">
      <vt:variant>
        <vt:lpstr>Theme</vt:lpstr>
      </vt:variant>
      <vt:variant>
        <vt:i4>5</vt:i4>
      </vt:variant>
      <vt:variant>
        <vt:lpstr>Slide Titles</vt:lpstr>
      </vt:variant>
      <vt:variant>
        <vt:i4>1</vt:i4>
      </vt:variant>
    </vt:vector>
  </HeadingPairs>
  <TitlesOfParts>
    <vt:vector size="6" baseType="lpstr">
      <vt:lpstr>Blank Presentation</vt:lpstr>
      <vt:lpstr>Default Theme</vt:lpstr>
      <vt:lpstr>1_Blank Presentation</vt:lpstr>
      <vt:lpstr>1_Default Theme</vt:lpstr>
      <vt:lpstr>2_Blank Presentation</vt:lpstr>
      <vt:lpstr>Learning to Work with Databases in Astronomy: Quantitative Analysis of Science Educators' and Students' Pre-/Post-Tests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Andria Schwortz</dc:creator>
  <cp:lastModifiedBy>Andria Schwortz</cp:lastModifiedBy>
  <cp:revision>200</cp:revision>
  <cp:lastPrinted>2015-01-02T01:19:23Z</cp:lastPrinted>
  <dcterms:created xsi:type="dcterms:W3CDTF">2014-03-03T04:19:34Z</dcterms:created>
  <dcterms:modified xsi:type="dcterms:W3CDTF">2015-01-02T01:20:48Z</dcterms:modified>
</cp:coreProperties>
</file>