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4" r:id="rId4"/>
    <p:sldMasterId id="2147483716" r:id="rId5"/>
  </p:sldMasterIdLst>
  <p:notesMasterIdLst>
    <p:notesMasterId r:id="rId7"/>
  </p:notesMasterIdLst>
  <p:sldIdLst>
    <p:sldId id="256" r:id="rId6"/>
  </p:sldIdLst>
  <p:sldSz cx="36576000" cy="27432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1828143" algn="l" rtl="0" fontAlgn="base">
      <a:spcBef>
        <a:spcPct val="0"/>
      </a:spcBef>
      <a:spcAft>
        <a:spcPct val="0"/>
      </a:spcAft>
      <a:defRPr kern="1200">
        <a:solidFill>
          <a:schemeClr val="tx1"/>
        </a:solidFill>
        <a:latin typeface="Arial" charset="0"/>
        <a:ea typeface="ＭＳ Ｐゴシック" charset="0"/>
        <a:cs typeface="Arial" charset="0"/>
      </a:defRPr>
    </a:lvl2pPr>
    <a:lvl3pPr marL="3656285" algn="l" rtl="0" fontAlgn="base">
      <a:spcBef>
        <a:spcPct val="0"/>
      </a:spcBef>
      <a:spcAft>
        <a:spcPct val="0"/>
      </a:spcAft>
      <a:defRPr kern="1200">
        <a:solidFill>
          <a:schemeClr val="tx1"/>
        </a:solidFill>
        <a:latin typeface="Arial" charset="0"/>
        <a:ea typeface="ＭＳ Ｐゴシック" charset="0"/>
        <a:cs typeface="Arial" charset="0"/>
      </a:defRPr>
    </a:lvl3pPr>
    <a:lvl4pPr marL="5484429" algn="l" rtl="0" fontAlgn="base">
      <a:spcBef>
        <a:spcPct val="0"/>
      </a:spcBef>
      <a:spcAft>
        <a:spcPct val="0"/>
      </a:spcAft>
      <a:defRPr kern="1200">
        <a:solidFill>
          <a:schemeClr val="tx1"/>
        </a:solidFill>
        <a:latin typeface="Arial" charset="0"/>
        <a:ea typeface="ＭＳ Ｐゴシック" charset="0"/>
        <a:cs typeface="Arial" charset="0"/>
      </a:defRPr>
    </a:lvl4pPr>
    <a:lvl5pPr marL="7312567" algn="l" rtl="0" fontAlgn="base">
      <a:spcBef>
        <a:spcPct val="0"/>
      </a:spcBef>
      <a:spcAft>
        <a:spcPct val="0"/>
      </a:spcAft>
      <a:defRPr kern="1200">
        <a:solidFill>
          <a:schemeClr val="tx1"/>
        </a:solidFill>
        <a:latin typeface="Arial" charset="0"/>
        <a:ea typeface="ＭＳ Ｐゴシック" charset="0"/>
        <a:cs typeface="Arial" charset="0"/>
      </a:defRPr>
    </a:lvl5pPr>
    <a:lvl6pPr marL="9140706" algn="l" defTabSz="1828143" rtl="0" eaLnBrk="1" latinLnBrk="0" hangingPunct="1">
      <a:defRPr kern="1200">
        <a:solidFill>
          <a:schemeClr val="tx1"/>
        </a:solidFill>
        <a:latin typeface="Arial" charset="0"/>
        <a:ea typeface="ＭＳ Ｐゴシック" charset="0"/>
        <a:cs typeface="Arial" charset="0"/>
      </a:defRPr>
    </a:lvl6pPr>
    <a:lvl7pPr marL="10968850" algn="l" defTabSz="1828143" rtl="0" eaLnBrk="1" latinLnBrk="0" hangingPunct="1">
      <a:defRPr kern="1200">
        <a:solidFill>
          <a:schemeClr val="tx1"/>
        </a:solidFill>
        <a:latin typeface="Arial" charset="0"/>
        <a:ea typeface="ＭＳ Ｐゴシック" charset="0"/>
        <a:cs typeface="Arial" charset="0"/>
      </a:defRPr>
    </a:lvl7pPr>
    <a:lvl8pPr marL="12796992" algn="l" defTabSz="1828143" rtl="0" eaLnBrk="1" latinLnBrk="0" hangingPunct="1">
      <a:defRPr kern="1200">
        <a:solidFill>
          <a:schemeClr val="tx1"/>
        </a:solidFill>
        <a:latin typeface="Arial" charset="0"/>
        <a:ea typeface="ＭＳ Ｐゴシック" charset="0"/>
        <a:cs typeface="Arial" charset="0"/>
      </a:defRPr>
    </a:lvl8pPr>
    <a:lvl9pPr marL="14625135" algn="l" defTabSz="1828143"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Untitled Section" id="{68F8F165-0AE5-C546-B4F2-E72483DF6C64}">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734D27"/>
    <a:srgbClr val="FFF26A"/>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814" autoAdjust="0"/>
  </p:normalViewPr>
  <p:slideViewPr>
    <p:cSldViewPr snapToGrid="0" snapToObjects="1">
      <p:cViewPr varScale="1">
        <p:scale>
          <a:sx n="25" d="100"/>
          <a:sy n="25" d="100"/>
        </p:scale>
        <p:origin x="-816" y="-96"/>
      </p:cViewPr>
      <p:guideLst>
        <p:guide orient="horz" pos="8640"/>
        <p:guide pos="11520"/>
      </p:guideLst>
    </p:cSldViewPr>
  </p:slideViewPr>
  <p:notesTextViewPr>
    <p:cViewPr>
      <p:scale>
        <a:sx n="100" d="100"/>
        <a:sy n="100" d="100"/>
      </p:scale>
      <p:origin x="0" y="36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61679-417B-CD41-9316-001AEE8BDC81}" type="datetimeFigureOut">
              <a:rPr lang="en-US" smtClean="0"/>
              <a:t>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04EEA-68B6-794E-B3A6-60994360DEAC}" type="slidenum">
              <a:rPr lang="en-US" smtClean="0"/>
              <a:t>‹#›</a:t>
            </a:fld>
            <a:endParaRPr lang="en-US"/>
          </a:p>
        </p:txBody>
      </p:sp>
    </p:spTree>
    <p:extLst>
      <p:ext uri="{BB962C8B-B14F-4D97-AF65-F5344CB8AC3E}">
        <p14:creationId xmlns:p14="http://schemas.microsoft.com/office/powerpoint/2010/main" val="1039867522"/>
      </p:ext>
    </p:extLst>
  </p:cSld>
  <p:clrMap bg1="lt1" tx1="dk1" bg2="lt2" tx2="dk2" accent1="accent1" accent2="accent2" accent3="accent3" accent4="accent4" accent5="accent5" accent6="accent6" hlink="hlink" folHlink="folHlink"/>
  <p:notesStyle>
    <a:lvl1pPr marL="0" algn="l" defTabSz="380985" rtl="0" eaLnBrk="1" latinLnBrk="0" hangingPunct="1">
      <a:defRPr sz="1000" kern="1200">
        <a:solidFill>
          <a:schemeClr val="tx1"/>
        </a:solidFill>
        <a:latin typeface="+mn-lt"/>
        <a:ea typeface="+mn-ea"/>
        <a:cs typeface="+mn-cs"/>
      </a:defRPr>
    </a:lvl1pPr>
    <a:lvl2pPr marL="380985" algn="l" defTabSz="380985" rtl="0" eaLnBrk="1" latinLnBrk="0" hangingPunct="1">
      <a:defRPr sz="1000" kern="1200">
        <a:solidFill>
          <a:schemeClr val="tx1"/>
        </a:solidFill>
        <a:latin typeface="+mn-lt"/>
        <a:ea typeface="+mn-ea"/>
        <a:cs typeface="+mn-cs"/>
      </a:defRPr>
    </a:lvl2pPr>
    <a:lvl3pPr marL="761970" algn="l" defTabSz="380985" rtl="0" eaLnBrk="1" latinLnBrk="0" hangingPunct="1">
      <a:defRPr sz="1000" kern="1200">
        <a:solidFill>
          <a:schemeClr val="tx1"/>
        </a:solidFill>
        <a:latin typeface="+mn-lt"/>
        <a:ea typeface="+mn-ea"/>
        <a:cs typeface="+mn-cs"/>
      </a:defRPr>
    </a:lvl3pPr>
    <a:lvl4pPr marL="1142954" algn="l" defTabSz="380985" rtl="0" eaLnBrk="1" latinLnBrk="0" hangingPunct="1">
      <a:defRPr sz="1000" kern="1200">
        <a:solidFill>
          <a:schemeClr val="tx1"/>
        </a:solidFill>
        <a:latin typeface="+mn-lt"/>
        <a:ea typeface="+mn-ea"/>
        <a:cs typeface="+mn-cs"/>
      </a:defRPr>
    </a:lvl4pPr>
    <a:lvl5pPr marL="1523939" algn="l" defTabSz="380985" rtl="0" eaLnBrk="1" latinLnBrk="0" hangingPunct="1">
      <a:defRPr sz="1000" kern="1200">
        <a:solidFill>
          <a:schemeClr val="tx1"/>
        </a:solidFill>
        <a:latin typeface="+mn-lt"/>
        <a:ea typeface="+mn-ea"/>
        <a:cs typeface="+mn-cs"/>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42 for body, 96</a:t>
            </a:r>
            <a:r>
              <a:rPr lang="en-US" baseline="0" dirty="0" smtClean="0"/>
              <a:t> title, 60 name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Despite many introductory astronomy survey course instructors’ seeming reluctance to readily adopt new educational technology, the reality is that many of them are already unknowingly doing so by projecting PowerPoint presentations, showing classroom videos, leading planetarium and observatory tours, showing desktop planetarium simulation software, and using online homework systems (e.g., </a:t>
            </a:r>
            <a:r>
              <a:rPr lang="en-US" sz="1200" dirty="0" err="1" smtClean="0"/>
              <a:t>MasteringAstronomy</a:t>
            </a:r>
            <a:r>
              <a:rPr lang="en-US" sz="1200" dirty="0" smtClean="0"/>
              <a:t>). Much more prevalent in the domain of physics teaching, physics instructors have more readily adopted supplements to traditional lecture by using interactive lecture demonstrations (ILDs, </a:t>
            </a:r>
            <a:r>
              <a:rPr lang="en-US" sz="1200" dirty="0" err="1" smtClean="0"/>
              <a:t>Sokoloff</a:t>
            </a:r>
            <a:r>
              <a:rPr lang="en-US" sz="1200" dirty="0" smtClean="0"/>
              <a:t> &amp; Thornton 1997, 2004). Unfortunately, the nature of conventional astronomy teaching has made some of the more widespread physics teaching innovations rather difficult to easily implement in ASTRO 101 classrooms. </a:t>
            </a:r>
            <a:r>
              <a:rPr lang="en-US" sz="1200" smtClean="0"/>
              <a:t>As a first step toward systematic development of ILDs in ASTRO 101, a review of education research summarizing the effectiveness and practical realities of adopting educational computer simulations (ECSs) and ILDs specifically in astronomy reveals that initial development efforts require a more targeted and purposeful effort to increase adoption and effectiveness in an astronomy lecture setting.</a:t>
            </a:r>
          </a:p>
          <a:p>
            <a:endParaRPr lang="en-US" dirty="0"/>
          </a:p>
        </p:txBody>
      </p:sp>
      <p:sp>
        <p:nvSpPr>
          <p:cNvPr id="4" name="Slide Number Placeholder 3"/>
          <p:cNvSpPr>
            <a:spLocks noGrp="1"/>
          </p:cNvSpPr>
          <p:nvPr>
            <p:ph type="sldNum" sz="quarter" idx="10"/>
          </p:nvPr>
        </p:nvSpPr>
        <p:spPr/>
        <p:txBody>
          <a:bodyPr/>
          <a:lstStyle/>
          <a:p>
            <a:fld id="{76004EEA-68B6-794E-B3A6-60994360DEAC}" type="slidenum">
              <a:rPr lang="en-US" smtClean="0"/>
              <a:t>1</a:t>
            </a:fld>
            <a:endParaRPr lang="en-US"/>
          </a:p>
        </p:txBody>
      </p:sp>
    </p:spTree>
    <p:extLst>
      <p:ext uri="{BB962C8B-B14F-4D97-AF65-F5344CB8AC3E}">
        <p14:creationId xmlns:p14="http://schemas.microsoft.com/office/powerpoint/2010/main" val="154694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8143" indent="0" algn="ctr">
              <a:buNone/>
              <a:defRPr/>
            </a:lvl2pPr>
            <a:lvl3pPr marL="3656285" indent="0" algn="ctr">
              <a:buNone/>
              <a:defRPr/>
            </a:lvl3pPr>
            <a:lvl4pPr marL="5484429" indent="0" algn="ctr">
              <a:buNone/>
              <a:defRPr/>
            </a:lvl4pPr>
            <a:lvl5pPr marL="7312567" indent="0" algn="ctr">
              <a:buNone/>
              <a:defRPr/>
            </a:lvl5pPr>
            <a:lvl6pPr marL="9140706" indent="0" algn="ctr">
              <a:buNone/>
              <a:defRPr/>
            </a:lvl6pPr>
            <a:lvl7pPr marL="10968850" indent="0" algn="ctr">
              <a:buNone/>
              <a:defRPr/>
            </a:lvl7pPr>
            <a:lvl8pPr marL="12796992" indent="0" algn="ctr">
              <a:buNone/>
              <a:defRPr/>
            </a:lvl8pPr>
            <a:lvl9pPr marL="146251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435" indent="0" algn="ctr">
              <a:buNone/>
              <a:defRPr>
                <a:solidFill>
                  <a:schemeClr val="tx1">
                    <a:tint val="75000"/>
                  </a:schemeClr>
                </a:solidFill>
              </a:defRPr>
            </a:lvl2pPr>
            <a:lvl3pPr marL="3656870" indent="0" algn="ctr">
              <a:buNone/>
              <a:defRPr>
                <a:solidFill>
                  <a:schemeClr val="tx1">
                    <a:tint val="75000"/>
                  </a:schemeClr>
                </a:solidFill>
              </a:defRPr>
            </a:lvl3pPr>
            <a:lvl4pPr marL="5485305" indent="0" algn="ctr">
              <a:buNone/>
              <a:defRPr>
                <a:solidFill>
                  <a:schemeClr val="tx1">
                    <a:tint val="75000"/>
                  </a:schemeClr>
                </a:solidFill>
              </a:defRPr>
            </a:lvl4pPr>
            <a:lvl5pPr marL="7313736" indent="0" algn="ctr">
              <a:buNone/>
              <a:defRPr>
                <a:solidFill>
                  <a:schemeClr val="tx1">
                    <a:tint val="75000"/>
                  </a:schemeClr>
                </a:solidFill>
              </a:defRPr>
            </a:lvl5pPr>
            <a:lvl6pPr marL="9142170" indent="0" algn="ctr">
              <a:buNone/>
              <a:defRPr>
                <a:solidFill>
                  <a:schemeClr val="tx1">
                    <a:tint val="75000"/>
                  </a:schemeClr>
                </a:solidFill>
              </a:defRPr>
            </a:lvl6pPr>
            <a:lvl7pPr marL="10970605" indent="0" algn="ctr">
              <a:buNone/>
              <a:defRPr>
                <a:solidFill>
                  <a:schemeClr val="tx1">
                    <a:tint val="75000"/>
                  </a:schemeClr>
                </a:solidFill>
              </a:defRPr>
            </a:lvl7pPr>
            <a:lvl8pPr marL="12799040" indent="0" algn="ctr">
              <a:buNone/>
              <a:defRPr>
                <a:solidFill>
                  <a:schemeClr val="tx1">
                    <a:tint val="75000"/>
                  </a:schemeClr>
                </a:solidFill>
              </a:defRPr>
            </a:lvl8pPr>
            <a:lvl9pPr marL="146274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4C06E1-4B56-CA45-A5FA-A67AA3AE6288}"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202281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55612-5398-244D-9D00-537D0D38EC86}"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17641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solidFill>
                  <a:schemeClr val="tx1">
                    <a:tint val="75000"/>
                  </a:schemeClr>
                </a:solidFill>
              </a:defRPr>
            </a:lvl1pPr>
            <a:lvl2pPr marL="1828435" indent="0">
              <a:buNone/>
              <a:defRPr sz="7200">
                <a:solidFill>
                  <a:schemeClr val="tx1">
                    <a:tint val="75000"/>
                  </a:schemeClr>
                </a:solidFill>
              </a:defRPr>
            </a:lvl2pPr>
            <a:lvl3pPr marL="3656870" indent="0">
              <a:buNone/>
              <a:defRPr sz="6400">
                <a:solidFill>
                  <a:schemeClr val="tx1">
                    <a:tint val="75000"/>
                  </a:schemeClr>
                </a:solidFill>
              </a:defRPr>
            </a:lvl3pPr>
            <a:lvl4pPr marL="5485305" indent="0">
              <a:buNone/>
              <a:defRPr sz="5600">
                <a:solidFill>
                  <a:schemeClr val="tx1">
                    <a:tint val="75000"/>
                  </a:schemeClr>
                </a:solidFill>
              </a:defRPr>
            </a:lvl4pPr>
            <a:lvl5pPr marL="7313736" indent="0">
              <a:buNone/>
              <a:defRPr sz="5600">
                <a:solidFill>
                  <a:schemeClr val="tx1">
                    <a:tint val="75000"/>
                  </a:schemeClr>
                </a:solidFill>
              </a:defRPr>
            </a:lvl5pPr>
            <a:lvl6pPr marL="9142170" indent="0">
              <a:buNone/>
              <a:defRPr sz="5600">
                <a:solidFill>
                  <a:schemeClr val="tx1">
                    <a:tint val="75000"/>
                  </a:schemeClr>
                </a:solidFill>
              </a:defRPr>
            </a:lvl6pPr>
            <a:lvl7pPr marL="10970605" indent="0">
              <a:buNone/>
              <a:defRPr sz="5600">
                <a:solidFill>
                  <a:schemeClr val="tx1">
                    <a:tint val="75000"/>
                  </a:schemeClr>
                </a:solidFill>
              </a:defRPr>
            </a:lvl7pPr>
            <a:lvl8pPr marL="12799040" indent="0">
              <a:buNone/>
              <a:defRPr sz="5600">
                <a:solidFill>
                  <a:schemeClr val="tx1">
                    <a:tint val="75000"/>
                  </a:schemeClr>
                </a:solidFill>
              </a:defRPr>
            </a:lvl8pPr>
            <a:lvl9pPr marL="1462747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053D5A-CE26-8948-910D-2D68383A33C1}"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111565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6"/>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6"/>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5FF399E-821B-6141-A606-91CAF8C321D7}"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184903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9"/>
          </a:xfrm>
        </p:spPr>
        <p:txBody>
          <a:bodyPr anchor="b"/>
          <a:lstStyle>
            <a:lvl1pPr marL="0" indent="0">
              <a:buNone/>
              <a:defRPr sz="9600" b="1"/>
            </a:lvl1pPr>
            <a:lvl2pPr marL="1828435" indent="0">
              <a:buNone/>
              <a:defRPr sz="8000" b="1"/>
            </a:lvl2pPr>
            <a:lvl3pPr marL="3656870" indent="0">
              <a:buNone/>
              <a:defRPr sz="7200" b="1"/>
            </a:lvl3pPr>
            <a:lvl4pPr marL="5485305" indent="0">
              <a:buNone/>
              <a:defRPr sz="6400" b="1"/>
            </a:lvl4pPr>
            <a:lvl5pPr marL="7313736" indent="0">
              <a:buNone/>
              <a:defRPr sz="6400" b="1"/>
            </a:lvl5pPr>
            <a:lvl6pPr marL="9142170" indent="0">
              <a:buNone/>
              <a:defRPr sz="6400" b="1"/>
            </a:lvl6pPr>
            <a:lvl7pPr marL="10970605" indent="0">
              <a:buNone/>
              <a:defRPr sz="6400" b="1"/>
            </a:lvl7pPr>
            <a:lvl8pPr marL="12799040" indent="0">
              <a:buNone/>
              <a:defRPr sz="6400" b="1"/>
            </a:lvl8pPr>
            <a:lvl9pPr marL="1462747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435" indent="0">
              <a:buNone/>
              <a:defRPr sz="8000" b="1"/>
            </a:lvl2pPr>
            <a:lvl3pPr marL="3656870" indent="0">
              <a:buNone/>
              <a:defRPr sz="7200" b="1"/>
            </a:lvl3pPr>
            <a:lvl4pPr marL="5485305" indent="0">
              <a:buNone/>
              <a:defRPr sz="6400" b="1"/>
            </a:lvl4pPr>
            <a:lvl5pPr marL="7313736" indent="0">
              <a:buNone/>
              <a:defRPr sz="6400" b="1"/>
            </a:lvl5pPr>
            <a:lvl6pPr marL="9142170" indent="0">
              <a:buNone/>
              <a:defRPr sz="6400" b="1"/>
            </a:lvl6pPr>
            <a:lvl7pPr marL="10970605" indent="0">
              <a:buNone/>
              <a:defRPr sz="6400" b="1"/>
            </a:lvl7pPr>
            <a:lvl8pPr marL="12799040" indent="0">
              <a:buNone/>
              <a:defRPr sz="6400" b="1"/>
            </a:lvl8pPr>
            <a:lvl9pPr marL="1462747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DB528D-AFA3-0B44-9234-467645350AFF}" type="datetimeFigureOut">
              <a:rPr lang="en-US" smtClean="0"/>
              <a:pPr/>
              <a:t>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329569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CA5C652-69B7-7648-9404-38D1710E137E}" type="datetimeFigureOut">
              <a:rPr lang="en-US" smtClean="0"/>
              <a:pPr/>
              <a:t>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807349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B8E2C5-6B5B-FE48-A795-686B363C3C59}" type="datetimeFigureOut">
              <a:rPr lang="en-US" smtClean="0"/>
              <a:pPr/>
              <a:t>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239827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7"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7" y="5740405"/>
            <a:ext cx="12033252" cy="18764252"/>
          </a:xfrm>
        </p:spPr>
        <p:txBody>
          <a:bodyPr/>
          <a:lstStyle>
            <a:lvl1pPr marL="0" indent="0">
              <a:buNone/>
              <a:defRPr sz="5600"/>
            </a:lvl1pPr>
            <a:lvl2pPr marL="1828435" indent="0">
              <a:buNone/>
              <a:defRPr sz="4800"/>
            </a:lvl2pPr>
            <a:lvl3pPr marL="3656870" indent="0">
              <a:buNone/>
              <a:defRPr sz="4000"/>
            </a:lvl3pPr>
            <a:lvl4pPr marL="5485305" indent="0">
              <a:buNone/>
              <a:defRPr sz="3600"/>
            </a:lvl4pPr>
            <a:lvl5pPr marL="7313736" indent="0">
              <a:buNone/>
              <a:defRPr sz="3600"/>
            </a:lvl5pPr>
            <a:lvl6pPr marL="9142170" indent="0">
              <a:buNone/>
              <a:defRPr sz="3600"/>
            </a:lvl6pPr>
            <a:lvl7pPr marL="10970605" indent="0">
              <a:buNone/>
              <a:defRPr sz="3600"/>
            </a:lvl7pPr>
            <a:lvl8pPr marL="12799040" indent="0">
              <a:buNone/>
              <a:defRPr sz="3600"/>
            </a:lvl8pPr>
            <a:lvl9pPr marL="1462747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4331E-DF5D-6C47-87EF-2BAD2C05B8C4}"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358996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1"/>
            <a:ext cx="21945600" cy="16459200"/>
          </a:xfrm>
        </p:spPr>
        <p:txBody>
          <a:bodyPr rtlCol="0">
            <a:normAutofit/>
          </a:bodyPr>
          <a:lstStyle>
            <a:lvl1pPr marL="0" indent="0">
              <a:buNone/>
              <a:defRPr sz="12800"/>
            </a:lvl1pPr>
            <a:lvl2pPr marL="1828435" indent="0">
              <a:buNone/>
              <a:defRPr sz="11200"/>
            </a:lvl2pPr>
            <a:lvl3pPr marL="3656870" indent="0">
              <a:buNone/>
              <a:defRPr sz="9600"/>
            </a:lvl3pPr>
            <a:lvl4pPr marL="5485305" indent="0">
              <a:buNone/>
              <a:defRPr sz="8000"/>
            </a:lvl4pPr>
            <a:lvl5pPr marL="7313736" indent="0">
              <a:buNone/>
              <a:defRPr sz="8000"/>
            </a:lvl5pPr>
            <a:lvl6pPr marL="9142170" indent="0">
              <a:buNone/>
              <a:defRPr sz="8000"/>
            </a:lvl6pPr>
            <a:lvl7pPr marL="10970605" indent="0">
              <a:buNone/>
              <a:defRPr sz="8000"/>
            </a:lvl7pPr>
            <a:lvl8pPr marL="12799040" indent="0">
              <a:buNone/>
              <a:defRPr sz="8000"/>
            </a:lvl8pPr>
            <a:lvl9pPr marL="14627475" indent="0">
              <a:buNone/>
              <a:defRPr sz="8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435" indent="0">
              <a:buNone/>
              <a:defRPr sz="4800"/>
            </a:lvl2pPr>
            <a:lvl3pPr marL="3656870" indent="0">
              <a:buNone/>
              <a:defRPr sz="4000"/>
            </a:lvl3pPr>
            <a:lvl4pPr marL="5485305" indent="0">
              <a:buNone/>
              <a:defRPr sz="3600"/>
            </a:lvl4pPr>
            <a:lvl5pPr marL="7313736" indent="0">
              <a:buNone/>
              <a:defRPr sz="3600"/>
            </a:lvl5pPr>
            <a:lvl6pPr marL="9142170" indent="0">
              <a:buNone/>
              <a:defRPr sz="3600"/>
            </a:lvl6pPr>
            <a:lvl7pPr marL="10970605" indent="0">
              <a:buNone/>
              <a:defRPr sz="3600"/>
            </a:lvl7pPr>
            <a:lvl8pPr marL="12799040" indent="0">
              <a:buNone/>
              <a:defRPr sz="3600"/>
            </a:lvl8pPr>
            <a:lvl9pPr marL="1462747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29B7A4-2805-9946-82C3-0B1F40D674E6}"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3533965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54C21-20C3-5341-82BE-DA96480917CE}"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3340782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9"/>
            <a:ext cx="8229600" cy="23406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9"/>
            <a:ext cx="24079200" cy="23406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05C553-D367-E74A-9353-F836560E7D9D}"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18969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7851" indent="0" algn="ctr">
              <a:buNone/>
              <a:defRPr/>
            </a:lvl2pPr>
            <a:lvl3pPr marL="3655702" indent="0" algn="ctr">
              <a:buNone/>
              <a:defRPr/>
            </a:lvl3pPr>
            <a:lvl4pPr marL="5483552" indent="0" algn="ctr">
              <a:buNone/>
              <a:defRPr/>
            </a:lvl4pPr>
            <a:lvl5pPr marL="7311396" indent="0" algn="ctr">
              <a:buNone/>
              <a:defRPr/>
            </a:lvl5pPr>
            <a:lvl6pPr marL="9139243" indent="0" algn="ctr">
              <a:buNone/>
              <a:defRPr/>
            </a:lvl6pPr>
            <a:lvl7pPr marL="10967093" indent="0" algn="ctr">
              <a:buNone/>
              <a:defRPr/>
            </a:lvl7pPr>
            <a:lvl8pPr marL="12794944" indent="0" algn="ctr">
              <a:buNone/>
              <a:defRPr/>
            </a:lvl8pPr>
            <a:lvl9pPr marL="1462279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7851" indent="0">
              <a:buNone/>
              <a:defRPr sz="7200"/>
            </a:lvl2pPr>
            <a:lvl3pPr marL="3655702" indent="0">
              <a:buNone/>
              <a:defRPr sz="6400"/>
            </a:lvl3pPr>
            <a:lvl4pPr marL="5483552" indent="0">
              <a:buNone/>
              <a:defRPr sz="5600"/>
            </a:lvl4pPr>
            <a:lvl5pPr marL="7311396" indent="0">
              <a:buNone/>
              <a:defRPr sz="5600"/>
            </a:lvl5pPr>
            <a:lvl6pPr marL="9139243" indent="0">
              <a:buNone/>
              <a:defRPr sz="5600"/>
            </a:lvl6pPr>
            <a:lvl7pPr marL="10967093" indent="0">
              <a:buNone/>
              <a:defRPr sz="5600"/>
            </a:lvl7pPr>
            <a:lvl8pPr marL="12794944" indent="0">
              <a:buNone/>
              <a:defRPr sz="5600"/>
            </a:lvl8pPr>
            <a:lvl9pPr marL="1462279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8143" indent="0">
              <a:buNone/>
              <a:defRPr sz="7200"/>
            </a:lvl2pPr>
            <a:lvl3pPr marL="3656285" indent="0">
              <a:buNone/>
              <a:defRPr sz="6400"/>
            </a:lvl3pPr>
            <a:lvl4pPr marL="5484429" indent="0">
              <a:buNone/>
              <a:defRPr sz="5600"/>
            </a:lvl4pPr>
            <a:lvl5pPr marL="7312567" indent="0">
              <a:buNone/>
              <a:defRPr sz="5600"/>
            </a:lvl5pPr>
            <a:lvl6pPr marL="9140706" indent="0">
              <a:buNone/>
              <a:defRPr sz="5600"/>
            </a:lvl6pPr>
            <a:lvl7pPr marL="10968850" indent="0">
              <a:buNone/>
              <a:defRPr sz="5600"/>
            </a:lvl7pPr>
            <a:lvl8pPr marL="12796992" indent="0">
              <a:buNone/>
              <a:defRPr sz="5600"/>
            </a:lvl8pPr>
            <a:lvl9pPr marL="1462513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9"/>
          </a:xfrm>
        </p:spPr>
        <p:txBody>
          <a:bodyPr anchor="b"/>
          <a:lstStyle>
            <a:lvl1pPr marL="0" indent="0">
              <a:buNone/>
              <a:defRPr sz="9600" b="1"/>
            </a:lvl1pPr>
            <a:lvl2pPr marL="1827851" indent="0">
              <a:buNone/>
              <a:defRPr sz="8000" b="1"/>
            </a:lvl2pPr>
            <a:lvl3pPr marL="3655702" indent="0">
              <a:buNone/>
              <a:defRPr sz="7200" b="1"/>
            </a:lvl3pPr>
            <a:lvl4pPr marL="5483552" indent="0">
              <a:buNone/>
              <a:defRPr sz="6400" b="1"/>
            </a:lvl4pPr>
            <a:lvl5pPr marL="7311396" indent="0">
              <a:buNone/>
              <a:defRPr sz="6400" b="1"/>
            </a:lvl5pPr>
            <a:lvl6pPr marL="9139243" indent="0">
              <a:buNone/>
              <a:defRPr sz="6400" b="1"/>
            </a:lvl6pPr>
            <a:lvl7pPr marL="10967093" indent="0">
              <a:buNone/>
              <a:defRPr sz="6400" b="1"/>
            </a:lvl7pPr>
            <a:lvl8pPr marL="12794944" indent="0">
              <a:buNone/>
              <a:defRPr sz="6400" b="1"/>
            </a:lvl8pPr>
            <a:lvl9pPr marL="1462279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7851" indent="0">
              <a:buNone/>
              <a:defRPr sz="8000" b="1"/>
            </a:lvl2pPr>
            <a:lvl3pPr marL="3655702" indent="0">
              <a:buNone/>
              <a:defRPr sz="7200" b="1"/>
            </a:lvl3pPr>
            <a:lvl4pPr marL="5483552" indent="0">
              <a:buNone/>
              <a:defRPr sz="6400" b="1"/>
            </a:lvl4pPr>
            <a:lvl5pPr marL="7311396" indent="0">
              <a:buNone/>
              <a:defRPr sz="6400" b="1"/>
            </a:lvl5pPr>
            <a:lvl6pPr marL="9139243" indent="0">
              <a:buNone/>
              <a:defRPr sz="6400" b="1"/>
            </a:lvl6pPr>
            <a:lvl7pPr marL="10967093" indent="0">
              <a:buNone/>
              <a:defRPr sz="6400" b="1"/>
            </a:lvl7pPr>
            <a:lvl8pPr marL="12794944" indent="0">
              <a:buNone/>
              <a:defRPr sz="6400" b="1"/>
            </a:lvl8pPr>
            <a:lvl9pPr marL="1462279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7"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7" y="5740405"/>
            <a:ext cx="12033252" cy="18764252"/>
          </a:xfrm>
        </p:spPr>
        <p:txBody>
          <a:bodyPr/>
          <a:lstStyle>
            <a:lvl1pPr marL="0" indent="0">
              <a:buNone/>
              <a:defRPr sz="5600"/>
            </a:lvl1pPr>
            <a:lvl2pPr marL="1827851" indent="0">
              <a:buNone/>
              <a:defRPr sz="4800"/>
            </a:lvl2pPr>
            <a:lvl3pPr marL="3655702" indent="0">
              <a:buNone/>
              <a:defRPr sz="4000"/>
            </a:lvl3pPr>
            <a:lvl4pPr marL="5483552" indent="0">
              <a:buNone/>
              <a:defRPr sz="3600"/>
            </a:lvl4pPr>
            <a:lvl5pPr marL="7311396" indent="0">
              <a:buNone/>
              <a:defRPr sz="3600"/>
            </a:lvl5pPr>
            <a:lvl6pPr marL="9139243" indent="0">
              <a:buNone/>
              <a:defRPr sz="3600"/>
            </a:lvl6pPr>
            <a:lvl7pPr marL="10967093" indent="0">
              <a:buNone/>
              <a:defRPr sz="3600"/>
            </a:lvl7pPr>
            <a:lvl8pPr marL="12794944" indent="0">
              <a:buNone/>
              <a:defRPr sz="3600"/>
            </a:lvl8pPr>
            <a:lvl9pPr marL="1462279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1"/>
            <a:ext cx="21945600" cy="16459200"/>
          </a:xfrm>
        </p:spPr>
        <p:txBody>
          <a:bodyPr/>
          <a:lstStyle>
            <a:lvl1pPr marL="0" indent="0">
              <a:buNone/>
              <a:defRPr sz="12800"/>
            </a:lvl1pPr>
            <a:lvl2pPr marL="1827851" indent="0">
              <a:buNone/>
              <a:defRPr sz="11200"/>
            </a:lvl2pPr>
            <a:lvl3pPr marL="3655702" indent="0">
              <a:buNone/>
              <a:defRPr sz="9600"/>
            </a:lvl3pPr>
            <a:lvl4pPr marL="5483552" indent="0">
              <a:buNone/>
              <a:defRPr sz="8000"/>
            </a:lvl4pPr>
            <a:lvl5pPr marL="7311396" indent="0">
              <a:buNone/>
              <a:defRPr sz="8000"/>
            </a:lvl5pPr>
            <a:lvl6pPr marL="9139243" indent="0">
              <a:buNone/>
              <a:defRPr sz="8000"/>
            </a:lvl6pPr>
            <a:lvl7pPr marL="10967093" indent="0">
              <a:buNone/>
              <a:defRPr sz="8000"/>
            </a:lvl7pPr>
            <a:lvl8pPr marL="12794944" indent="0">
              <a:buNone/>
              <a:defRPr sz="8000"/>
            </a:lvl8pPr>
            <a:lvl9pPr marL="14622795" indent="0">
              <a:buNone/>
              <a:defRPr sz="8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7851" indent="0">
              <a:buNone/>
              <a:defRPr sz="4800"/>
            </a:lvl2pPr>
            <a:lvl3pPr marL="3655702" indent="0">
              <a:buNone/>
              <a:defRPr sz="4000"/>
            </a:lvl3pPr>
            <a:lvl4pPr marL="5483552" indent="0">
              <a:buNone/>
              <a:defRPr sz="3600"/>
            </a:lvl4pPr>
            <a:lvl5pPr marL="7311396" indent="0">
              <a:buNone/>
              <a:defRPr sz="3600"/>
            </a:lvl5pPr>
            <a:lvl6pPr marL="9139243" indent="0">
              <a:buNone/>
              <a:defRPr sz="3600"/>
            </a:lvl6pPr>
            <a:lvl7pPr marL="10967093" indent="0">
              <a:buNone/>
              <a:defRPr sz="3600"/>
            </a:lvl7pPr>
            <a:lvl8pPr marL="12794944" indent="0">
              <a:buNone/>
              <a:defRPr sz="3600"/>
            </a:lvl8pPr>
            <a:lvl9pPr marL="1462279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64C06E1-4B56-CA45-A5FA-A67AA3AE6288}"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2022817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55612-5398-244D-9D00-537D0D38EC86}"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1764139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9"/>
          </a:xfrm>
        </p:spPr>
        <p:txBody>
          <a:bodyPr anchor="b"/>
          <a:lstStyle>
            <a:lvl1pPr marL="0" indent="0">
              <a:buNone/>
              <a:defRPr sz="8000">
                <a:solidFill>
                  <a:schemeClr val="tx1">
                    <a:tint val="75000"/>
                  </a:schemeClr>
                </a:solidFill>
              </a:defRPr>
            </a:lvl1pPr>
            <a:lvl2pPr marL="1828727" indent="0">
              <a:buNone/>
              <a:defRPr sz="7200">
                <a:solidFill>
                  <a:schemeClr val="tx1">
                    <a:tint val="75000"/>
                  </a:schemeClr>
                </a:solidFill>
              </a:defRPr>
            </a:lvl2pPr>
            <a:lvl3pPr marL="3657454" indent="0">
              <a:buNone/>
              <a:defRPr sz="6400">
                <a:solidFill>
                  <a:schemeClr val="tx1">
                    <a:tint val="75000"/>
                  </a:schemeClr>
                </a:solidFill>
              </a:defRPr>
            </a:lvl3pPr>
            <a:lvl4pPr marL="5486181" indent="0">
              <a:buNone/>
              <a:defRPr sz="5600">
                <a:solidFill>
                  <a:schemeClr val="tx1">
                    <a:tint val="75000"/>
                  </a:schemeClr>
                </a:solidFill>
              </a:defRPr>
            </a:lvl4pPr>
            <a:lvl5pPr marL="7314907" indent="0">
              <a:buNone/>
              <a:defRPr sz="5600">
                <a:solidFill>
                  <a:schemeClr val="tx1">
                    <a:tint val="75000"/>
                  </a:schemeClr>
                </a:solidFill>
              </a:defRPr>
            </a:lvl5pPr>
            <a:lvl6pPr marL="9143634" indent="0">
              <a:buNone/>
              <a:defRPr sz="5600">
                <a:solidFill>
                  <a:schemeClr val="tx1">
                    <a:tint val="75000"/>
                  </a:schemeClr>
                </a:solidFill>
              </a:defRPr>
            </a:lvl6pPr>
            <a:lvl7pPr marL="10972361" indent="0">
              <a:buNone/>
              <a:defRPr sz="5600">
                <a:solidFill>
                  <a:schemeClr val="tx1">
                    <a:tint val="75000"/>
                  </a:schemeClr>
                </a:solidFill>
              </a:defRPr>
            </a:lvl7pPr>
            <a:lvl8pPr marL="12801088" indent="0">
              <a:buNone/>
              <a:defRPr sz="5600">
                <a:solidFill>
                  <a:schemeClr val="tx1">
                    <a:tint val="75000"/>
                  </a:schemeClr>
                </a:solidFill>
              </a:defRPr>
            </a:lvl8pPr>
            <a:lvl9pPr marL="14629815"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8053D5A-CE26-8948-910D-2D68383A33C1}"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1115654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3"/>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3"/>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5FF399E-821B-6141-A606-91CAF8C321D7}"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1849031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9"/>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727" indent="0">
              <a:buNone/>
              <a:defRPr sz="8000" b="1"/>
            </a:lvl2pPr>
            <a:lvl3pPr marL="3657454" indent="0">
              <a:buNone/>
              <a:defRPr sz="7200" b="1"/>
            </a:lvl3pPr>
            <a:lvl4pPr marL="5486181" indent="0">
              <a:buNone/>
              <a:defRPr sz="6400" b="1"/>
            </a:lvl4pPr>
            <a:lvl5pPr marL="7314907" indent="0">
              <a:buNone/>
              <a:defRPr sz="6400" b="1"/>
            </a:lvl5pPr>
            <a:lvl6pPr marL="9143634" indent="0">
              <a:buNone/>
              <a:defRPr sz="6400" b="1"/>
            </a:lvl6pPr>
            <a:lvl7pPr marL="10972361" indent="0">
              <a:buNone/>
              <a:defRPr sz="6400" b="1"/>
            </a:lvl7pPr>
            <a:lvl8pPr marL="12801088" indent="0">
              <a:buNone/>
              <a:defRPr sz="6400" b="1"/>
            </a:lvl8pPr>
            <a:lvl9pPr marL="1462981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DB528D-AFA3-0B44-9234-467645350AFF}" type="datetimeFigureOut">
              <a:rPr lang="en-US" smtClean="0"/>
              <a:pPr/>
              <a:t>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3295692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CA5C652-69B7-7648-9404-38D1710E137E}" type="datetimeFigureOut">
              <a:rPr lang="en-US" smtClean="0"/>
              <a:pPr/>
              <a:t>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80734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B8E2C5-6B5B-FE48-A795-686B363C3C59}" type="datetimeFigureOut">
              <a:rPr lang="en-US" smtClean="0"/>
              <a:pPr/>
              <a:t>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23982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4"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4" y="5740402"/>
            <a:ext cx="12033252" cy="18764252"/>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24331E-DF5D-6C47-87EF-2BAD2C05B8C4}"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35899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1"/>
            <a:ext cx="21945600" cy="16459200"/>
          </a:xfrm>
        </p:spPr>
        <p:txBody>
          <a:bodyPr rtlCol="0">
            <a:normAutofit/>
          </a:bodyPr>
          <a:lstStyle>
            <a:lvl1pPr marL="0" indent="0">
              <a:buNone/>
              <a:defRPr sz="12800"/>
            </a:lvl1pPr>
            <a:lvl2pPr marL="1828727" indent="0">
              <a:buNone/>
              <a:defRPr sz="11200"/>
            </a:lvl2pPr>
            <a:lvl3pPr marL="3657454" indent="0">
              <a:buNone/>
              <a:defRPr sz="9600"/>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727" indent="0">
              <a:buNone/>
              <a:defRPr sz="4800"/>
            </a:lvl2pPr>
            <a:lvl3pPr marL="3657454" indent="0">
              <a:buNone/>
              <a:defRPr sz="4000"/>
            </a:lvl3pPr>
            <a:lvl4pPr marL="5486181" indent="0">
              <a:buNone/>
              <a:defRPr sz="3600"/>
            </a:lvl4pPr>
            <a:lvl5pPr marL="7314907" indent="0">
              <a:buNone/>
              <a:defRPr sz="3600"/>
            </a:lvl5pPr>
            <a:lvl6pPr marL="9143634" indent="0">
              <a:buNone/>
              <a:defRPr sz="3600"/>
            </a:lvl6pPr>
            <a:lvl7pPr marL="10972361" indent="0">
              <a:buNone/>
              <a:defRPr sz="3600"/>
            </a:lvl7pPr>
            <a:lvl8pPr marL="12801088" indent="0">
              <a:buNone/>
              <a:defRPr sz="3600"/>
            </a:lvl8pPr>
            <a:lvl9pPr marL="14629815" indent="0">
              <a:buNone/>
              <a:defRPr sz="3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29B7A4-2805-9946-82C3-0B1F40D674E6}" type="datetimeFigureOut">
              <a:rPr lang="en-US" smtClean="0"/>
              <a:pPr/>
              <a:t>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3533965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54C21-20C3-5341-82BE-DA96480917CE}"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3340782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4"/>
            <a:ext cx="24079200" cy="23406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05C553-D367-E74A-9353-F836560E7D9D}" type="datetimeFigureOut">
              <a:rPr lang="en-US" smtClean="0"/>
              <a:pPr/>
              <a:t>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189695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1828143" indent="0" algn="ctr">
              <a:buNone/>
              <a:defRPr/>
            </a:lvl2pPr>
            <a:lvl3pPr marL="3656285" indent="0" algn="ctr">
              <a:buNone/>
              <a:defRPr/>
            </a:lvl3pPr>
            <a:lvl4pPr marL="5484429" indent="0" algn="ctr">
              <a:buNone/>
              <a:defRPr/>
            </a:lvl4pPr>
            <a:lvl5pPr marL="7312567" indent="0" algn="ctr">
              <a:buNone/>
              <a:defRPr/>
            </a:lvl5pPr>
            <a:lvl6pPr marL="9140706" indent="0" algn="ctr">
              <a:buNone/>
              <a:defRPr/>
            </a:lvl6pPr>
            <a:lvl7pPr marL="10968850" indent="0" algn="ctr">
              <a:buNone/>
              <a:defRPr/>
            </a:lvl7pPr>
            <a:lvl8pPr marL="12796992" indent="0" algn="ctr">
              <a:buNone/>
              <a:defRPr/>
            </a:lvl8pPr>
            <a:lvl9pPr marL="146251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64C06E1-4B56-CA45-A5FA-A67AA3AE6288}"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815E1A-AAB4-9947-8FB8-9D3AB6CB3E5D}" type="slidenum">
              <a:rPr lang="en-US" smtClean="0"/>
              <a:pPr/>
              <a:t>‹#›</a:t>
            </a:fld>
            <a:endParaRPr lang="en-US"/>
          </a:p>
        </p:txBody>
      </p:sp>
    </p:spTree>
    <p:extLst>
      <p:ext uri="{BB962C8B-B14F-4D97-AF65-F5344CB8AC3E}">
        <p14:creationId xmlns:p14="http://schemas.microsoft.com/office/powerpoint/2010/main" val="4255286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A555612-5398-244D-9D00-537D0D38EC86}"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4D0855-E57E-EE46-A679-40AD35A4DF52}" type="slidenum">
              <a:rPr lang="en-US" smtClean="0"/>
              <a:pPr/>
              <a:t>‹#›</a:t>
            </a:fld>
            <a:endParaRPr lang="en-US"/>
          </a:p>
        </p:txBody>
      </p:sp>
    </p:spTree>
    <p:extLst>
      <p:ext uri="{BB962C8B-B14F-4D97-AF65-F5344CB8AC3E}">
        <p14:creationId xmlns:p14="http://schemas.microsoft.com/office/powerpoint/2010/main" val="2506206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7"/>
            <a:ext cx="31089600" cy="6000749"/>
          </a:xfrm>
        </p:spPr>
        <p:txBody>
          <a:bodyPr anchor="b"/>
          <a:lstStyle>
            <a:lvl1pPr marL="0" indent="0">
              <a:buNone/>
              <a:defRPr sz="8000"/>
            </a:lvl1pPr>
            <a:lvl2pPr marL="1828143" indent="0">
              <a:buNone/>
              <a:defRPr sz="7200"/>
            </a:lvl2pPr>
            <a:lvl3pPr marL="3656285" indent="0">
              <a:buNone/>
              <a:defRPr sz="6400"/>
            </a:lvl3pPr>
            <a:lvl4pPr marL="5484429" indent="0">
              <a:buNone/>
              <a:defRPr sz="5600"/>
            </a:lvl4pPr>
            <a:lvl5pPr marL="7312567" indent="0">
              <a:buNone/>
              <a:defRPr sz="5600"/>
            </a:lvl5pPr>
            <a:lvl6pPr marL="9140706" indent="0">
              <a:buNone/>
              <a:defRPr sz="5600"/>
            </a:lvl6pPr>
            <a:lvl7pPr marL="10968850" indent="0">
              <a:buNone/>
              <a:defRPr sz="5600"/>
            </a:lvl7pPr>
            <a:lvl8pPr marL="12796992" indent="0">
              <a:buNone/>
              <a:defRPr sz="5600"/>
            </a:lvl8pPr>
            <a:lvl9pPr marL="14625135" indent="0">
              <a:buNone/>
              <a:defRPr sz="5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053D5A-CE26-8948-910D-2D68383A33C1}"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9AA00-A286-8C4D-8150-E9B84BB0F818}" type="slidenum">
              <a:rPr lang="en-US" smtClean="0"/>
              <a:pPr/>
              <a:t>‹#›</a:t>
            </a:fld>
            <a:endParaRPr lang="en-US"/>
          </a:p>
        </p:txBody>
      </p:sp>
    </p:spTree>
    <p:extLst>
      <p:ext uri="{BB962C8B-B14F-4D97-AF65-F5344CB8AC3E}">
        <p14:creationId xmlns:p14="http://schemas.microsoft.com/office/powerpoint/2010/main" val="3232231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7924800"/>
            <a:ext cx="15240000" cy="164592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FF399E-821B-6141-A606-91CAF8C321D7}"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D49656-EEB5-4C4F-ACA4-2ACB4C0C869B}" type="slidenum">
              <a:rPr lang="en-US" smtClean="0"/>
              <a:pPr/>
              <a:t>‹#›</a:t>
            </a:fld>
            <a:endParaRPr lang="en-US"/>
          </a:p>
        </p:txBody>
      </p:sp>
    </p:spTree>
    <p:extLst>
      <p:ext uri="{BB962C8B-B14F-4D97-AF65-F5344CB8AC3E}">
        <p14:creationId xmlns:p14="http://schemas.microsoft.com/office/powerpoint/2010/main" val="3810960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9"/>
          </a:xfrm>
        </p:spPr>
        <p:txBody>
          <a:bodyPr anchor="b"/>
          <a:lstStyle>
            <a:lvl1pPr marL="0" indent="0">
              <a:buNone/>
              <a:defRPr sz="9600" b="1"/>
            </a:lvl1pPr>
            <a:lvl2pPr marL="1828143" indent="0">
              <a:buNone/>
              <a:defRPr sz="8000" b="1"/>
            </a:lvl2pPr>
            <a:lvl3pPr marL="3656285" indent="0">
              <a:buNone/>
              <a:defRPr sz="7200" b="1"/>
            </a:lvl3pPr>
            <a:lvl4pPr marL="5484429" indent="0">
              <a:buNone/>
              <a:defRPr sz="6400" b="1"/>
            </a:lvl4pPr>
            <a:lvl5pPr marL="7312567" indent="0">
              <a:buNone/>
              <a:defRPr sz="6400" b="1"/>
            </a:lvl5pPr>
            <a:lvl6pPr marL="9140706" indent="0">
              <a:buNone/>
              <a:defRPr sz="6400" b="1"/>
            </a:lvl6pPr>
            <a:lvl7pPr marL="10968850" indent="0">
              <a:buNone/>
              <a:defRPr sz="6400" b="1"/>
            </a:lvl7pPr>
            <a:lvl8pPr marL="12796992" indent="0">
              <a:buNone/>
              <a:defRPr sz="6400" b="1"/>
            </a:lvl8pPr>
            <a:lvl9pPr marL="14625135"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FDB528D-AFA3-0B44-9234-467645350AFF}" type="datetimeFigureOut">
              <a:rPr lang="en-US" smtClean="0"/>
              <a:pPr/>
              <a:t>1/1/15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539AAA-47E8-CE41-9788-7C55F8B1F3BD}" type="slidenum">
              <a:rPr lang="en-US" smtClean="0"/>
              <a:pPr/>
              <a:t>‹#›</a:t>
            </a:fld>
            <a:endParaRPr lang="en-US"/>
          </a:p>
        </p:txBody>
      </p:sp>
    </p:spTree>
    <p:extLst>
      <p:ext uri="{BB962C8B-B14F-4D97-AF65-F5344CB8AC3E}">
        <p14:creationId xmlns:p14="http://schemas.microsoft.com/office/powerpoint/2010/main" val="2704058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CA5C652-69B7-7648-9404-38D1710E137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BA6F5CE-7543-2A43-AEDD-52FF57219E4D}" type="slidenum">
              <a:rPr lang="en-US" smtClean="0"/>
              <a:pPr/>
              <a:t>‹#›</a:t>
            </a:fld>
            <a:endParaRPr lang="en-US"/>
          </a:p>
        </p:txBody>
      </p:sp>
    </p:spTree>
    <p:extLst>
      <p:ext uri="{BB962C8B-B14F-4D97-AF65-F5344CB8AC3E}">
        <p14:creationId xmlns:p14="http://schemas.microsoft.com/office/powerpoint/2010/main" val="3087332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7"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7" y="5740405"/>
            <a:ext cx="12033252" cy="18764252"/>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1"/>
            <a:ext cx="21945600" cy="16459200"/>
          </a:xfrm>
        </p:spPr>
        <p:txBody>
          <a:bodyPr/>
          <a:lstStyle>
            <a:lvl1pPr marL="0" indent="0">
              <a:buNone/>
              <a:defRPr sz="12800"/>
            </a:lvl1pPr>
            <a:lvl2pPr marL="1828143" indent="0">
              <a:buNone/>
              <a:defRPr sz="11200"/>
            </a:lvl2pPr>
            <a:lvl3pPr marL="3656285" indent="0">
              <a:buNone/>
              <a:defRPr sz="9600"/>
            </a:lvl3pPr>
            <a:lvl4pPr marL="5484429" indent="0">
              <a:buNone/>
              <a:defRPr sz="8000"/>
            </a:lvl4pPr>
            <a:lvl5pPr marL="7312567" indent="0">
              <a:buNone/>
              <a:defRPr sz="8000"/>
            </a:lvl5pPr>
            <a:lvl6pPr marL="9140706" indent="0">
              <a:buNone/>
              <a:defRPr sz="8000"/>
            </a:lvl6pPr>
            <a:lvl7pPr marL="10968850" indent="0">
              <a:buNone/>
              <a:defRPr sz="8000"/>
            </a:lvl7pPr>
            <a:lvl8pPr marL="12796992" indent="0">
              <a:buNone/>
              <a:defRPr sz="8000"/>
            </a:lvl8pPr>
            <a:lvl9pPr marL="14625135" indent="0">
              <a:buNone/>
              <a:defRPr sz="8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754C21-20C3-5341-82BE-DA96480917C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18B93B-9B9C-7C45-A06E-356F9D339EDF}" type="slidenum">
              <a:rPr lang="en-US" smtClean="0"/>
              <a:pPr/>
              <a:t>‹#›</a:t>
            </a:fld>
            <a:endParaRPr lang="en-US"/>
          </a:p>
        </p:txBody>
      </p:sp>
    </p:spTree>
    <p:extLst>
      <p:ext uri="{BB962C8B-B14F-4D97-AF65-F5344CB8AC3E}">
        <p14:creationId xmlns:p14="http://schemas.microsoft.com/office/powerpoint/2010/main" val="1052751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400" y="2438400"/>
            <a:ext cx="7772400" cy="2194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0" y="2438400"/>
            <a:ext cx="22707600" cy="2194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E05C553-D367-E74A-9353-F836560E7D9D}"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8966D3-2978-DA4D-A18B-E200F8BF4B53}" type="slidenum">
              <a:rPr lang="en-US" smtClean="0"/>
              <a:pPr/>
              <a:t>‹#›</a:t>
            </a:fld>
            <a:endParaRPr lang="en-US"/>
          </a:p>
        </p:txBody>
      </p:sp>
    </p:spTree>
    <p:extLst>
      <p:ext uri="{BB962C8B-B14F-4D97-AF65-F5344CB8AC3E}">
        <p14:creationId xmlns:p14="http://schemas.microsoft.com/office/powerpoint/2010/main" val="3089793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3200" y="7924800"/>
            <a:ext cx="31089600" cy="1645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2993168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43200" y="2438400"/>
            <a:ext cx="31089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1EA32FAE-9CF5-9B48-AA1A-54B7BB284F3E}" type="datetimeFigureOut">
              <a:rPr lang="en-US" smtClean="0"/>
              <a:pPr/>
              <a:t>1/1/15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480353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32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5928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5928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3509512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31089600" cy="457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743200" y="79248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743200" y="16459200"/>
            <a:ext cx="1524000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8592800" y="7924800"/>
            <a:ext cx="15240000" cy="1645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743200" y="24993600"/>
            <a:ext cx="7620000" cy="1828800"/>
          </a:xfrm>
        </p:spPr>
        <p:txBody>
          <a:bodyPr/>
          <a:lstStyle>
            <a:lvl1pPr>
              <a:defRPr/>
            </a:lvl1pPr>
          </a:lstStyle>
          <a:p>
            <a:fld id="{1EA32FAE-9CF5-9B48-AA1A-54B7BB284F3E}" type="datetimeFigureOut">
              <a:rPr lang="en-US" smtClean="0"/>
              <a:pPr/>
              <a:t>1/1/15</a:t>
            </a:fld>
            <a:endParaRPr lang="en-US"/>
          </a:p>
        </p:txBody>
      </p:sp>
      <p:sp>
        <p:nvSpPr>
          <p:cNvPr id="7" name="Footer Placeholder 6"/>
          <p:cNvSpPr>
            <a:spLocks noGrp="1"/>
          </p:cNvSpPr>
          <p:nvPr>
            <p:ph type="ftr" sz="quarter" idx="11"/>
          </p:nvPr>
        </p:nvSpPr>
        <p:spPr>
          <a:xfrm>
            <a:off x="12496800" y="24993600"/>
            <a:ext cx="11582400" cy="18288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26212800" y="24993600"/>
            <a:ext cx="7620000" cy="1828800"/>
          </a:xfrm>
        </p:spPr>
        <p:txBody>
          <a:bodyPr/>
          <a:lstStyle>
            <a:lvl1pPr>
              <a:defRPr/>
            </a:lvl1pPr>
          </a:lstStyle>
          <a:p>
            <a:fld id="{812965B0-B60E-134E-9918-55CB20740FBC}" type="slidenum">
              <a:rPr lang="en-US" smtClean="0"/>
              <a:pPr/>
              <a:t>‹#›</a:t>
            </a:fld>
            <a:endParaRPr lang="en-US"/>
          </a:p>
        </p:txBody>
      </p:sp>
    </p:spTree>
    <p:extLst>
      <p:ext uri="{BB962C8B-B14F-4D97-AF65-F5344CB8AC3E}">
        <p14:creationId xmlns:p14="http://schemas.microsoft.com/office/powerpoint/2010/main" val="138534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B8E2C5-6B5B-FE48-A795-686B363C3C59}" type="datetimeFigureOut">
              <a:rPr lang="en-US" smtClean="0"/>
              <a:pPr/>
              <a:t>1/1/15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BBFB13-1A74-6B43-A731-225BFEFA33E3}" type="slidenum">
              <a:rPr lang="en-US" smtClean="0"/>
              <a:pPr/>
              <a:t>‹#›</a:t>
            </a:fld>
            <a:endParaRPr lang="en-US"/>
          </a:p>
        </p:txBody>
      </p:sp>
    </p:spTree>
    <p:extLst>
      <p:ext uri="{BB962C8B-B14F-4D97-AF65-F5344CB8AC3E}">
        <p14:creationId xmlns:p14="http://schemas.microsoft.com/office/powerpoint/2010/main" val="10781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7"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7" y="5740405"/>
            <a:ext cx="12033252" cy="18764252"/>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24331E-DF5D-6C47-87EF-2BAD2C05B8C4}"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358D88-D4A9-5A4F-9455-3FD81BD25A4B}" type="slidenum">
              <a:rPr lang="en-US" smtClean="0"/>
              <a:pPr/>
              <a:t>‹#›</a:t>
            </a:fld>
            <a:endParaRPr lang="en-US"/>
          </a:p>
        </p:txBody>
      </p:sp>
    </p:spTree>
    <p:extLst>
      <p:ext uri="{BB962C8B-B14F-4D97-AF65-F5344CB8AC3E}">
        <p14:creationId xmlns:p14="http://schemas.microsoft.com/office/powerpoint/2010/main" val="92015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1"/>
            <a:ext cx="21945600" cy="16459200"/>
          </a:xfrm>
        </p:spPr>
        <p:txBody>
          <a:bodyPr/>
          <a:lstStyle>
            <a:lvl1pPr marL="0" indent="0">
              <a:buNone/>
              <a:defRPr sz="12800"/>
            </a:lvl1pPr>
            <a:lvl2pPr marL="1828143" indent="0">
              <a:buNone/>
              <a:defRPr sz="11200"/>
            </a:lvl2pPr>
            <a:lvl3pPr marL="3656285" indent="0">
              <a:buNone/>
              <a:defRPr sz="9600"/>
            </a:lvl3pPr>
            <a:lvl4pPr marL="5484429" indent="0">
              <a:buNone/>
              <a:defRPr sz="8000"/>
            </a:lvl4pPr>
            <a:lvl5pPr marL="7312567" indent="0">
              <a:buNone/>
              <a:defRPr sz="8000"/>
            </a:lvl5pPr>
            <a:lvl6pPr marL="9140706" indent="0">
              <a:buNone/>
              <a:defRPr sz="8000"/>
            </a:lvl6pPr>
            <a:lvl7pPr marL="10968850" indent="0">
              <a:buNone/>
              <a:defRPr sz="8000"/>
            </a:lvl7pPr>
            <a:lvl8pPr marL="12796992" indent="0">
              <a:buNone/>
              <a:defRPr sz="8000"/>
            </a:lvl8pPr>
            <a:lvl9pPr marL="14625135" indent="0">
              <a:buNone/>
              <a:defRPr sz="8000"/>
            </a:lvl9pPr>
          </a:lstStyle>
          <a:p>
            <a:pPr lvl="0"/>
            <a:endParaRPr lang="en-US" noProof="0" smtClean="0"/>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5600"/>
            </a:lvl1pPr>
            <a:lvl2pPr marL="1828143" indent="0">
              <a:buNone/>
              <a:defRPr sz="4800"/>
            </a:lvl2pPr>
            <a:lvl3pPr marL="3656285" indent="0">
              <a:buNone/>
              <a:defRPr sz="4000"/>
            </a:lvl3pPr>
            <a:lvl4pPr marL="5484429" indent="0">
              <a:buNone/>
              <a:defRPr sz="3600"/>
            </a:lvl4pPr>
            <a:lvl5pPr marL="7312567" indent="0">
              <a:buNone/>
              <a:defRPr sz="3600"/>
            </a:lvl5pPr>
            <a:lvl6pPr marL="9140706" indent="0">
              <a:buNone/>
              <a:defRPr sz="3600"/>
            </a:lvl6pPr>
            <a:lvl7pPr marL="10968850" indent="0">
              <a:buNone/>
              <a:defRPr sz="3600"/>
            </a:lvl7pPr>
            <a:lvl8pPr marL="12796992" indent="0">
              <a:buNone/>
              <a:defRPr sz="3600"/>
            </a:lvl8pPr>
            <a:lvl9pPr marL="14625135" indent="0">
              <a:buNone/>
              <a:defRPr sz="3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329B7A4-2805-9946-82C3-0B1F40D674E6}" type="datetimeFigureOut">
              <a:rPr lang="en-US" smtClean="0"/>
              <a:pPr/>
              <a:t>1/1/15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D28F6F-A429-384B-AF27-637C629CBECD}" type="slidenum">
              <a:rPr lang="en-US" smtClean="0"/>
              <a:pPr/>
              <a:t>‹#›</a:t>
            </a:fld>
            <a:endParaRPr lang="en-US"/>
          </a:p>
        </p:txBody>
      </p:sp>
    </p:spTree>
    <p:extLst>
      <p:ext uri="{BB962C8B-B14F-4D97-AF65-F5344CB8AC3E}">
        <p14:creationId xmlns:p14="http://schemas.microsoft.com/office/powerpoint/2010/main" val="51428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17600">
          <a:solidFill>
            <a:schemeClr val="tx2"/>
          </a:solidFill>
          <a:latin typeface="+mj-lt"/>
          <a:ea typeface="+mj-ea"/>
          <a:cs typeface="ＭＳ Ｐゴシック" charset="0"/>
        </a:defRPr>
      </a:lvl1pPr>
      <a:lvl2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0" fontAlgn="base" hangingPunct="0">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143" algn="ctr" rtl="0" fontAlgn="base">
        <a:spcBef>
          <a:spcPct val="0"/>
        </a:spcBef>
        <a:spcAft>
          <a:spcPct val="0"/>
        </a:spcAft>
        <a:defRPr sz="17600">
          <a:solidFill>
            <a:schemeClr val="tx2"/>
          </a:solidFill>
          <a:latin typeface="Arial" charset="0"/>
          <a:ea typeface="ＭＳ Ｐゴシック" pitchFamily="52" charset="-128"/>
        </a:defRPr>
      </a:lvl6pPr>
      <a:lvl7pPr marL="3656285" algn="ctr" rtl="0" fontAlgn="base">
        <a:spcBef>
          <a:spcPct val="0"/>
        </a:spcBef>
        <a:spcAft>
          <a:spcPct val="0"/>
        </a:spcAft>
        <a:defRPr sz="17600">
          <a:solidFill>
            <a:schemeClr val="tx2"/>
          </a:solidFill>
          <a:latin typeface="Arial" charset="0"/>
          <a:ea typeface="ＭＳ Ｐゴシック" pitchFamily="52" charset="-128"/>
        </a:defRPr>
      </a:lvl7pPr>
      <a:lvl8pPr marL="5484429" algn="ctr" rtl="0" fontAlgn="base">
        <a:spcBef>
          <a:spcPct val="0"/>
        </a:spcBef>
        <a:spcAft>
          <a:spcPct val="0"/>
        </a:spcAft>
        <a:defRPr sz="17600">
          <a:solidFill>
            <a:schemeClr val="tx2"/>
          </a:solidFill>
          <a:latin typeface="Arial" charset="0"/>
          <a:ea typeface="ＭＳ Ｐゴシック" pitchFamily="52" charset="-128"/>
        </a:defRPr>
      </a:lvl8pPr>
      <a:lvl9pPr marL="7312567" algn="ctr" rtl="0" fontAlgn="base">
        <a:spcBef>
          <a:spcPct val="0"/>
        </a:spcBef>
        <a:spcAft>
          <a:spcPct val="0"/>
        </a:spcAft>
        <a:defRPr sz="17600">
          <a:solidFill>
            <a:schemeClr val="tx2"/>
          </a:solidFill>
          <a:latin typeface="Arial" charset="0"/>
          <a:ea typeface="ＭＳ Ｐゴシック" pitchFamily="52" charset="-128"/>
        </a:defRPr>
      </a:lvl9pPr>
    </p:titleStyle>
    <p:bodyStyle>
      <a:lvl1pPr marL="1371105" indent="-1371105" algn="l" rtl="0" eaLnBrk="0" fontAlgn="base" hangingPunct="0">
        <a:spcBef>
          <a:spcPct val="20000"/>
        </a:spcBef>
        <a:spcAft>
          <a:spcPct val="0"/>
        </a:spcAft>
        <a:buChar char="•"/>
        <a:defRPr sz="12800">
          <a:solidFill>
            <a:schemeClr val="tx1"/>
          </a:solidFill>
          <a:latin typeface="+mn-lt"/>
          <a:ea typeface="+mn-ea"/>
          <a:cs typeface="ＭＳ Ｐゴシック" charset="0"/>
        </a:defRPr>
      </a:lvl1pPr>
      <a:lvl2pPr marL="2970729" indent="-1142586" algn="l" rtl="0" eaLnBrk="0" fontAlgn="base" hangingPunct="0">
        <a:spcBef>
          <a:spcPct val="20000"/>
        </a:spcBef>
        <a:spcAft>
          <a:spcPct val="0"/>
        </a:spcAft>
        <a:buChar char="–"/>
        <a:defRPr sz="11200">
          <a:solidFill>
            <a:schemeClr val="tx1"/>
          </a:solidFill>
          <a:latin typeface="+mn-lt"/>
          <a:ea typeface="+mn-ea"/>
        </a:defRPr>
      </a:lvl2pPr>
      <a:lvl3pPr marL="4570353" indent="-914068" algn="l" rtl="0" eaLnBrk="0" fontAlgn="base" hangingPunct="0">
        <a:spcBef>
          <a:spcPct val="20000"/>
        </a:spcBef>
        <a:spcAft>
          <a:spcPct val="0"/>
        </a:spcAft>
        <a:buChar char="•"/>
        <a:defRPr sz="9600">
          <a:solidFill>
            <a:schemeClr val="tx1"/>
          </a:solidFill>
          <a:latin typeface="+mn-lt"/>
          <a:ea typeface="+mn-ea"/>
        </a:defRPr>
      </a:lvl3pPr>
      <a:lvl4pPr marL="6398496" indent="-914068" algn="l" rtl="0" eaLnBrk="0" fontAlgn="base" hangingPunct="0">
        <a:spcBef>
          <a:spcPct val="20000"/>
        </a:spcBef>
        <a:spcAft>
          <a:spcPct val="0"/>
        </a:spcAft>
        <a:buChar char="–"/>
        <a:defRPr sz="8000">
          <a:solidFill>
            <a:schemeClr val="tx1"/>
          </a:solidFill>
          <a:latin typeface="+mn-lt"/>
          <a:ea typeface="+mn-ea"/>
        </a:defRPr>
      </a:lvl4pPr>
      <a:lvl5pPr marL="8226639" indent="-914068" algn="l" rtl="0" eaLnBrk="0" fontAlgn="base" hangingPunct="0">
        <a:spcBef>
          <a:spcPct val="20000"/>
        </a:spcBef>
        <a:spcAft>
          <a:spcPct val="0"/>
        </a:spcAft>
        <a:buChar char="»"/>
        <a:defRPr sz="8000">
          <a:solidFill>
            <a:schemeClr val="tx1"/>
          </a:solidFill>
          <a:latin typeface="+mn-lt"/>
          <a:ea typeface="+mn-ea"/>
        </a:defRPr>
      </a:lvl5pPr>
      <a:lvl6pPr marL="10054782" indent="-914068" algn="l" rtl="0" fontAlgn="base">
        <a:spcBef>
          <a:spcPct val="20000"/>
        </a:spcBef>
        <a:spcAft>
          <a:spcPct val="0"/>
        </a:spcAft>
        <a:buChar char="»"/>
        <a:defRPr sz="8000">
          <a:solidFill>
            <a:schemeClr val="tx1"/>
          </a:solidFill>
          <a:latin typeface="+mn-lt"/>
          <a:ea typeface="+mn-ea"/>
        </a:defRPr>
      </a:lvl6pPr>
      <a:lvl7pPr marL="11882925" indent="-914068" algn="l" rtl="0" fontAlgn="base">
        <a:spcBef>
          <a:spcPct val="20000"/>
        </a:spcBef>
        <a:spcAft>
          <a:spcPct val="0"/>
        </a:spcAft>
        <a:buChar char="»"/>
        <a:defRPr sz="8000">
          <a:solidFill>
            <a:schemeClr val="tx1"/>
          </a:solidFill>
          <a:latin typeface="+mn-lt"/>
          <a:ea typeface="+mn-ea"/>
        </a:defRPr>
      </a:lvl7pPr>
      <a:lvl8pPr marL="13711060" indent="-914068" algn="l" rtl="0" fontAlgn="base">
        <a:spcBef>
          <a:spcPct val="20000"/>
        </a:spcBef>
        <a:spcAft>
          <a:spcPct val="0"/>
        </a:spcAft>
        <a:buChar char="»"/>
        <a:defRPr sz="8000">
          <a:solidFill>
            <a:schemeClr val="tx1"/>
          </a:solidFill>
          <a:latin typeface="+mn-lt"/>
          <a:ea typeface="+mn-ea"/>
        </a:defRPr>
      </a:lvl8pPr>
      <a:lvl9pPr marL="15539203" indent="-914068" algn="l" rtl="0" fontAlgn="base">
        <a:spcBef>
          <a:spcPct val="20000"/>
        </a:spcBef>
        <a:spcAft>
          <a:spcPct val="0"/>
        </a:spcAft>
        <a:buChar char="»"/>
        <a:defRPr sz="8000">
          <a:solidFill>
            <a:schemeClr val="tx1"/>
          </a:solidFill>
          <a:latin typeface="+mn-lt"/>
          <a:ea typeface="+mn-ea"/>
        </a:defRPr>
      </a:lvl9pPr>
    </p:bodyStyle>
    <p:otherStyle>
      <a:defPPr>
        <a:defRPr lang="en-US"/>
      </a:defPPr>
      <a:lvl1pPr marL="0" algn="l" defTabSz="3656285" rtl="0" eaLnBrk="1" latinLnBrk="0" hangingPunct="1">
        <a:defRPr sz="7200" kern="1200">
          <a:solidFill>
            <a:schemeClr val="tx1"/>
          </a:solidFill>
          <a:latin typeface="+mn-lt"/>
          <a:ea typeface="+mn-ea"/>
          <a:cs typeface="+mn-cs"/>
        </a:defRPr>
      </a:lvl1pPr>
      <a:lvl2pPr marL="1828143" algn="l" defTabSz="3656285" rtl="0" eaLnBrk="1" latinLnBrk="0" hangingPunct="1">
        <a:defRPr sz="7200" kern="1200">
          <a:solidFill>
            <a:schemeClr val="tx1"/>
          </a:solidFill>
          <a:latin typeface="+mn-lt"/>
          <a:ea typeface="+mn-ea"/>
          <a:cs typeface="+mn-cs"/>
        </a:defRPr>
      </a:lvl2pPr>
      <a:lvl3pPr marL="3656285" algn="l" defTabSz="3656285" rtl="0" eaLnBrk="1" latinLnBrk="0" hangingPunct="1">
        <a:defRPr sz="7200" kern="1200">
          <a:solidFill>
            <a:schemeClr val="tx1"/>
          </a:solidFill>
          <a:latin typeface="+mn-lt"/>
          <a:ea typeface="+mn-ea"/>
          <a:cs typeface="+mn-cs"/>
        </a:defRPr>
      </a:lvl3pPr>
      <a:lvl4pPr marL="5484429" algn="l" defTabSz="3656285" rtl="0" eaLnBrk="1" latinLnBrk="0" hangingPunct="1">
        <a:defRPr sz="7200" kern="1200">
          <a:solidFill>
            <a:schemeClr val="tx1"/>
          </a:solidFill>
          <a:latin typeface="+mn-lt"/>
          <a:ea typeface="+mn-ea"/>
          <a:cs typeface="+mn-cs"/>
        </a:defRPr>
      </a:lvl4pPr>
      <a:lvl5pPr marL="7312567" algn="l" defTabSz="3656285" rtl="0" eaLnBrk="1" latinLnBrk="0" hangingPunct="1">
        <a:defRPr sz="7200" kern="1200">
          <a:solidFill>
            <a:schemeClr val="tx1"/>
          </a:solidFill>
          <a:latin typeface="+mn-lt"/>
          <a:ea typeface="+mn-ea"/>
          <a:cs typeface="+mn-cs"/>
        </a:defRPr>
      </a:lvl5pPr>
      <a:lvl6pPr marL="9140706" algn="l" defTabSz="3656285" rtl="0" eaLnBrk="1" latinLnBrk="0" hangingPunct="1">
        <a:defRPr sz="7200" kern="1200">
          <a:solidFill>
            <a:schemeClr val="tx1"/>
          </a:solidFill>
          <a:latin typeface="+mn-lt"/>
          <a:ea typeface="+mn-ea"/>
          <a:cs typeface="+mn-cs"/>
        </a:defRPr>
      </a:lvl6pPr>
      <a:lvl7pPr marL="10968850" algn="l" defTabSz="3656285" rtl="0" eaLnBrk="1" latinLnBrk="0" hangingPunct="1">
        <a:defRPr sz="7200" kern="1200">
          <a:solidFill>
            <a:schemeClr val="tx1"/>
          </a:solidFill>
          <a:latin typeface="+mn-lt"/>
          <a:ea typeface="+mn-ea"/>
          <a:cs typeface="+mn-cs"/>
        </a:defRPr>
      </a:lvl7pPr>
      <a:lvl8pPr marL="12796992" algn="l" defTabSz="3656285" rtl="0" eaLnBrk="1" latinLnBrk="0" hangingPunct="1">
        <a:defRPr sz="7200" kern="1200">
          <a:solidFill>
            <a:schemeClr val="tx1"/>
          </a:solidFill>
          <a:latin typeface="+mn-lt"/>
          <a:ea typeface="+mn-ea"/>
          <a:cs typeface="+mn-cs"/>
        </a:defRPr>
      </a:lvl8pPr>
      <a:lvl9pPr marL="14625135" algn="l" defTabSz="3656285"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1"/>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828800" y="6400806"/>
            <a:ext cx="32918400" cy="181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1"/>
          </a:xfrm>
          <a:prstGeom prst="rect">
            <a:avLst/>
          </a:prstGeom>
        </p:spPr>
        <p:txBody>
          <a:bodyPr vert="horz" wrap="square" lIns="365685" tIns="182844" rIns="365685" bIns="182844" numCol="1" anchor="ctr" anchorCtr="0" compatLnSpc="1">
            <a:prstTxWarp prst="textNoShape">
              <a:avLst/>
            </a:prstTxWarp>
          </a:bodyPr>
          <a:lstStyle>
            <a:lvl1pPr>
              <a:defRPr sz="4800">
                <a:solidFill>
                  <a:srgbClr val="898989"/>
                </a:solidFill>
                <a:latin typeface="Calibri" charset="0"/>
              </a:defRPr>
            </a:lvl1pPr>
          </a:lstStyle>
          <a:p>
            <a:fld id="{1EA32FAE-9CF5-9B48-AA1A-54B7BB284F3E}" type="datetimeFigureOut">
              <a:rPr lang="en-US" smtClean="0"/>
              <a:pPr/>
              <a:t>1/1/15</a:t>
            </a:fld>
            <a:endParaRPr lang="en-US"/>
          </a:p>
        </p:txBody>
      </p:sp>
      <p:sp>
        <p:nvSpPr>
          <p:cNvPr id="5" name="Footer Placeholder 4"/>
          <p:cNvSpPr>
            <a:spLocks noGrp="1"/>
          </p:cNvSpPr>
          <p:nvPr>
            <p:ph type="ftr" sz="quarter" idx="3"/>
          </p:nvPr>
        </p:nvSpPr>
        <p:spPr>
          <a:xfrm>
            <a:off x="12496800" y="25425402"/>
            <a:ext cx="11582400" cy="1460501"/>
          </a:xfrm>
          <a:prstGeom prst="rect">
            <a:avLst/>
          </a:prstGeom>
        </p:spPr>
        <p:txBody>
          <a:bodyPr vert="horz" lIns="365685" tIns="182844" rIns="365685" bIns="182844"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5425402"/>
            <a:ext cx="8534400" cy="1460501"/>
          </a:xfrm>
          <a:prstGeom prst="rect">
            <a:avLst/>
          </a:prstGeom>
        </p:spPr>
        <p:txBody>
          <a:bodyPr vert="horz" wrap="square" lIns="365685" tIns="182844" rIns="365685" bIns="182844" numCol="1" anchor="ctr" anchorCtr="0" compatLnSpc="1">
            <a:prstTxWarp prst="textNoShape">
              <a:avLst/>
            </a:prstTxWarp>
          </a:bodyPr>
          <a:lstStyle>
            <a:lvl1pPr algn="r">
              <a:defRPr sz="4800">
                <a:solidFill>
                  <a:srgbClr val="898989"/>
                </a:solidFill>
                <a:latin typeface="Calibri" charset="0"/>
              </a:defRPr>
            </a:lvl1pPr>
          </a:lstStyle>
          <a:p>
            <a:fld id="{812965B0-B60E-134E-9918-55CB20740F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17600" kern="1200">
          <a:solidFill>
            <a:schemeClr val="tx1"/>
          </a:solidFill>
          <a:latin typeface="+mj-lt"/>
          <a:ea typeface="ＭＳ Ｐゴシック" charset="0"/>
          <a:cs typeface="+mj-cs"/>
        </a:defRPr>
      </a:lvl1pPr>
      <a:lvl2pPr algn="ctr" rtl="0" eaLnBrk="1" fontAlgn="base" hangingPunct="1">
        <a:spcBef>
          <a:spcPct val="0"/>
        </a:spcBef>
        <a:spcAft>
          <a:spcPct val="0"/>
        </a:spcAft>
        <a:defRPr sz="17600">
          <a:solidFill>
            <a:schemeClr val="tx1"/>
          </a:solidFill>
          <a:latin typeface="Calibri" pitchFamily="34" charset="0"/>
          <a:ea typeface="ＭＳ Ｐゴシック" charset="0"/>
        </a:defRPr>
      </a:lvl2pPr>
      <a:lvl3pPr algn="ctr" rtl="0" eaLnBrk="1" fontAlgn="base" hangingPunct="1">
        <a:spcBef>
          <a:spcPct val="0"/>
        </a:spcBef>
        <a:spcAft>
          <a:spcPct val="0"/>
        </a:spcAft>
        <a:defRPr sz="17600">
          <a:solidFill>
            <a:schemeClr val="tx1"/>
          </a:solidFill>
          <a:latin typeface="Calibri" pitchFamily="34" charset="0"/>
          <a:ea typeface="ＭＳ Ｐゴシック" charset="0"/>
        </a:defRPr>
      </a:lvl3pPr>
      <a:lvl4pPr algn="ctr" rtl="0" eaLnBrk="1" fontAlgn="base" hangingPunct="1">
        <a:spcBef>
          <a:spcPct val="0"/>
        </a:spcBef>
        <a:spcAft>
          <a:spcPct val="0"/>
        </a:spcAft>
        <a:defRPr sz="17600">
          <a:solidFill>
            <a:schemeClr val="tx1"/>
          </a:solidFill>
          <a:latin typeface="Calibri" pitchFamily="34" charset="0"/>
          <a:ea typeface="ＭＳ Ｐゴシック" charset="0"/>
        </a:defRPr>
      </a:lvl4pPr>
      <a:lvl5pPr algn="ctr" rtl="0" eaLnBrk="1" fontAlgn="base" hangingPunct="1">
        <a:spcBef>
          <a:spcPct val="0"/>
        </a:spcBef>
        <a:spcAft>
          <a:spcPct val="0"/>
        </a:spcAft>
        <a:defRPr sz="17600">
          <a:solidFill>
            <a:schemeClr val="tx1"/>
          </a:solidFill>
          <a:latin typeface="Calibri" pitchFamily="34" charset="0"/>
          <a:ea typeface="ＭＳ Ｐゴシック" charset="0"/>
        </a:defRPr>
      </a:lvl5pPr>
      <a:lvl6pPr marL="1828435" algn="ctr" rtl="0" eaLnBrk="1" fontAlgn="base" hangingPunct="1">
        <a:spcBef>
          <a:spcPct val="0"/>
        </a:spcBef>
        <a:spcAft>
          <a:spcPct val="0"/>
        </a:spcAft>
        <a:defRPr sz="17600">
          <a:solidFill>
            <a:schemeClr val="tx1"/>
          </a:solidFill>
          <a:latin typeface="Calibri" pitchFamily="34" charset="0"/>
        </a:defRPr>
      </a:lvl6pPr>
      <a:lvl7pPr marL="3656870" algn="ctr" rtl="0" eaLnBrk="1" fontAlgn="base" hangingPunct="1">
        <a:spcBef>
          <a:spcPct val="0"/>
        </a:spcBef>
        <a:spcAft>
          <a:spcPct val="0"/>
        </a:spcAft>
        <a:defRPr sz="17600">
          <a:solidFill>
            <a:schemeClr val="tx1"/>
          </a:solidFill>
          <a:latin typeface="Calibri" pitchFamily="34" charset="0"/>
        </a:defRPr>
      </a:lvl7pPr>
      <a:lvl8pPr marL="5485305" algn="ctr" rtl="0" eaLnBrk="1" fontAlgn="base" hangingPunct="1">
        <a:spcBef>
          <a:spcPct val="0"/>
        </a:spcBef>
        <a:spcAft>
          <a:spcPct val="0"/>
        </a:spcAft>
        <a:defRPr sz="17600">
          <a:solidFill>
            <a:schemeClr val="tx1"/>
          </a:solidFill>
          <a:latin typeface="Calibri" pitchFamily="34" charset="0"/>
        </a:defRPr>
      </a:lvl8pPr>
      <a:lvl9pPr marL="7313736" algn="ctr" rtl="0" eaLnBrk="1" fontAlgn="base" hangingPunct="1">
        <a:spcBef>
          <a:spcPct val="0"/>
        </a:spcBef>
        <a:spcAft>
          <a:spcPct val="0"/>
        </a:spcAft>
        <a:defRPr sz="17600">
          <a:solidFill>
            <a:schemeClr val="tx1"/>
          </a:solidFill>
          <a:latin typeface="Calibri" pitchFamily="34" charset="0"/>
        </a:defRPr>
      </a:lvl9pPr>
    </p:titleStyle>
    <p:bodyStyle>
      <a:lvl1pPr marL="1371325" indent="-1371325" algn="l" rtl="0" eaLnBrk="1" fontAlgn="base" hangingPunct="1">
        <a:spcBef>
          <a:spcPct val="20000"/>
        </a:spcBef>
        <a:spcAft>
          <a:spcPct val="0"/>
        </a:spcAft>
        <a:buFont typeface="Arial" charset="0"/>
        <a:buChar char="•"/>
        <a:defRPr sz="12800" kern="1200">
          <a:solidFill>
            <a:schemeClr val="tx1"/>
          </a:solidFill>
          <a:latin typeface="+mn-lt"/>
          <a:ea typeface="ＭＳ Ｐゴシック" charset="0"/>
          <a:cs typeface="+mn-cs"/>
        </a:defRPr>
      </a:lvl1pPr>
      <a:lvl2pPr marL="2971205" indent="-1142770" algn="l" rtl="0" eaLnBrk="1" fontAlgn="base" hangingPunct="1">
        <a:spcBef>
          <a:spcPct val="20000"/>
        </a:spcBef>
        <a:spcAft>
          <a:spcPct val="0"/>
        </a:spcAft>
        <a:buFont typeface="Arial" charset="0"/>
        <a:buChar char="–"/>
        <a:defRPr sz="11200" kern="1200">
          <a:solidFill>
            <a:schemeClr val="tx1"/>
          </a:solidFill>
          <a:latin typeface="+mn-lt"/>
          <a:ea typeface="ＭＳ Ｐゴシック" charset="0"/>
          <a:cs typeface="+mn-cs"/>
        </a:defRPr>
      </a:lvl2pPr>
      <a:lvl3pPr marL="4571085" indent="-914215" algn="l" rtl="0" eaLnBrk="1" fontAlgn="base" hangingPunct="1">
        <a:spcBef>
          <a:spcPct val="20000"/>
        </a:spcBef>
        <a:spcAft>
          <a:spcPct val="0"/>
        </a:spcAft>
        <a:buFont typeface="Arial" charset="0"/>
        <a:buChar char="•"/>
        <a:defRPr sz="9600" kern="1200">
          <a:solidFill>
            <a:schemeClr val="tx1"/>
          </a:solidFill>
          <a:latin typeface="+mn-lt"/>
          <a:ea typeface="ＭＳ Ｐゴシック" charset="0"/>
          <a:cs typeface="+mn-cs"/>
        </a:defRPr>
      </a:lvl3pPr>
      <a:lvl4pPr marL="6399520" indent="-914215"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4pPr>
      <a:lvl5pPr marL="8227955" indent="-914215"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5pPr>
      <a:lvl6pPr marL="10056389"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4825"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3256"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1690" indent="-914215" algn="l" defTabSz="365687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6870" rtl="0" eaLnBrk="1" latinLnBrk="0" hangingPunct="1">
        <a:defRPr sz="7200" kern="1200">
          <a:solidFill>
            <a:schemeClr val="tx1"/>
          </a:solidFill>
          <a:latin typeface="+mn-lt"/>
          <a:ea typeface="+mn-ea"/>
          <a:cs typeface="+mn-cs"/>
        </a:defRPr>
      </a:lvl1pPr>
      <a:lvl2pPr marL="1828435" algn="l" defTabSz="3656870" rtl="0" eaLnBrk="1" latinLnBrk="0" hangingPunct="1">
        <a:defRPr sz="7200" kern="1200">
          <a:solidFill>
            <a:schemeClr val="tx1"/>
          </a:solidFill>
          <a:latin typeface="+mn-lt"/>
          <a:ea typeface="+mn-ea"/>
          <a:cs typeface="+mn-cs"/>
        </a:defRPr>
      </a:lvl2pPr>
      <a:lvl3pPr marL="3656870" algn="l" defTabSz="3656870" rtl="0" eaLnBrk="1" latinLnBrk="0" hangingPunct="1">
        <a:defRPr sz="7200" kern="1200">
          <a:solidFill>
            <a:schemeClr val="tx1"/>
          </a:solidFill>
          <a:latin typeface="+mn-lt"/>
          <a:ea typeface="+mn-ea"/>
          <a:cs typeface="+mn-cs"/>
        </a:defRPr>
      </a:lvl3pPr>
      <a:lvl4pPr marL="5485305" algn="l" defTabSz="3656870" rtl="0" eaLnBrk="1" latinLnBrk="0" hangingPunct="1">
        <a:defRPr sz="7200" kern="1200">
          <a:solidFill>
            <a:schemeClr val="tx1"/>
          </a:solidFill>
          <a:latin typeface="+mn-lt"/>
          <a:ea typeface="+mn-ea"/>
          <a:cs typeface="+mn-cs"/>
        </a:defRPr>
      </a:lvl4pPr>
      <a:lvl5pPr marL="7313736" algn="l" defTabSz="3656870" rtl="0" eaLnBrk="1" latinLnBrk="0" hangingPunct="1">
        <a:defRPr sz="7200" kern="1200">
          <a:solidFill>
            <a:schemeClr val="tx1"/>
          </a:solidFill>
          <a:latin typeface="+mn-lt"/>
          <a:ea typeface="+mn-ea"/>
          <a:cs typeface="+mn-cs"/>
        </a:defRPr>
      </a:lvl5pPr>
      <a:lvl6pPr marL="9142170" algn="l" defTabSz="3656870" rtl="0" eaLnBrk="1" latinLnBrk="0" hangingPunct="1">
        <a:defRPr sz="7200" kern="1200">
          <a:solidFill>
            <a:schemeClr val="tx1"/>
          </a:solidFill>
          <a:latin typeface="+mn-lt"/>
          <a:ea typeface="+mn-ea"/>
          <a:cs typeface="+mn-cs"/>
        </a:defRPr>
      </a:lvl6pPr>
      <a:lvl7pPr marL="10970605" algn="l" defTabSz="3656870" rtl="0" eaLnBrk="1" latinLnBrk="0" hangingPunct="1">
        <a:defRPr sz="7200" kern="1200">
          <a:solidFill>
            <a:schemeClr val="tx1"/>
          </a:solidFill>
          <a:latin typeface="+mn-lt"/>
          <a:ea typeface="+mn-ea"/>
          <a:cs typeface="+mn-cs"/>
        </a:defRPr>
      </a:lvl7pPr>
      <a:lvl8pPr marL="12799040" algn="l" defTabSz="3656870" rtl="0" eaLnBrk="1" latinLnBrk="0" hangingPunct="1">
        <a:defRPr sz="7200" kern="1200">
          <a:solidFill>
            <a:schemeClr val="tx1"/>
          </a:solidFill>
          <a:latin typeface="+mn-lt"/>
          <a:ea typeface="+mn-ea"/>
          <a:cs typeface="+mn-cs"/>
        </a:defRPr>
      </a:lvl8pPr>
      <a:lvl9pPr marL="14627475" algn="l" defTabSz="3656870" rtl="0" eaLnBrk="1" latinLnBrk="0" hangingPunct="1">
        <a:defRPr sz="7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25" tIns="182817" rIns="365625" bIns="1828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25" tIns="182817" rIns="365625" bIns="182817"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rtl="0" eaLnBrk="1" fontAlgn="base" hangingPunct="1">
        <a:spcBef>
          <a:spcPct val="0"/>
        </a:spcBef>
        <a:spcAft>
          <a:spcPct val="0"/>
        </a:spcAft>
        <a:defRPr sz="17600">
          <a:solidFill>
            <a:schemeClr val="tx2"/>
          </a:solidFill>
          <a:latin typeface="+mj-lt"/>
          <a:ea typeface="+mj-ea"/>
          <a:cs typeface="ＭＳ Ｐゴシック" charset="0"/>
        </a:defRPr>
      </a:lvl1pPr>
      <a:lvl2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143" algn="ctr" rtl="0" eaLnBrk="1" fontAlgn="base" hangingPunct="1">
        <a:spcBef>
          <a:spcPct val="0"/>
        </a:spcBef>
        <a:spcAft>
          <a:spcPct val="0"/>
        </a:spcAft>
        <a:defRPr sz="17600">
          <a:solidFill>
            <a:schemeClr val="tx2"/>
          </a:solidFill>
          <a:latin typeface="Arial" charset="0"/>
          <a:ea typeface="ＭＳ Ｐゴシック" pitchFamily="52" charset="-128"/>
        </a:defRPr>
      </a:lvl6pPr>
      <a:lvl7pPr marL="3656285" algn="ctr" rtl="0" eaLnBrk="1" fontAlgn="base" hangingPunct="1">
        <a:spcBef>
          <a:spcPct val="0"/>
        </a:spcBef>
        <a:spcAft>
          <a:spcPct val="0"/>
        </a:spcAft>
        <a:defRPr sz="17600">
          <a:solidFill>
            <a:schemeClr val="tx2"/>
          </a:solidFill>
          <a:latin typeface="Arial" charset="0"/>
          <a:ea typeface="ＭＳ Ｐゴシック" pitchFamily="52" charset="-128"/>
        </a:defRPr>
      </a:lvl7pPr>
      <a:lvl8pPr marL="5484429" algn="ctr" rtl="0" eaLnBrk="1" fontAlgn="base" hangingPunct="1">
        <a:spcBef>
          <a:spcPct val="0"/>
        </a:spcBef>
        <a:spcAft>
          <a:spcPct val="0"/>
        </a:spcAft>
        <a:defRPr sz="17600">
          <a:solidFill>
            <a:schemeClr val="tx2"/>
          </a:solidFill>
          <a:latin typeface="Arial" charset="0"/>
          <a:ea typeface="ＭＳ Ｐゴシック" pitchFamily="52" charset="-128"/>
        </a:defRPr>
      </a:lvl8pPr>
      <a:lvl9pPr marL="7312567" algn="ctr" rtl="0" eaLnBrk="1" fontAlgn="base" hangingPunct="1">
        <a:spcBef>
          <a:spcPct val="0"/>
        </a:spcBef>
        <a:spcAft>
          <a:spcPct val="0"/>
        </a:spcAft>
        <a:defRPr sz="17600">
          <a:solidFill>
            <a:schemeClr val="tx2"/>
          </a:solidFill>
          <a:latin typeface="Arial" charset="0"/>
          <a:ea typeface="ＭＳ Ｐゴシック" pitchFamily="52" charset="-128"/>
        </a:defRPr>
      </a:lvl9pPr>
    </p:titleStyle>
    <p:bodyStyle>
      <a:lvl1pPr marL="1371105" indent="-1371105" algn="l" rtl="0" eaLnBrk="1" fontAlgn="base" hangingPunct="1">
        <a:spcBef>
          <a:spcPct val="20000"/>
        </a:spcBef>
        <a:spcAft>
          <a:spcPct val="0"/>
        </a:spcAft>
        <a:buChar char="•"/>
        <a:defRPr sz="12800">
          <a:solidFill>
            <a:schemeClr val="tx1"/>
          </a:solidFill>
          <a:latin typeface="+mn-lt"/>
          <a:ea typeface="+mn-ea"/>
          <a:cs typeface="ＭＳ Ｐゴシック" charset="0"/>
        </a:defRPr>
      </a:lvl1pPr>
      <a:lvl2pPr marL="2970729" indent="-1142586" algn="l" rtl="0" eaLnBrk="1" fontAlgn="base" hangingPunct="1">
        <a:spcBef>
          <a:spcPct val="20000"/>
        </a:spcBef>
        <a:spcAft>
          <a:spcPct val="0"/>
        </a:spcAft>
        <a:buChar char="–"/>
        <a:defRPr sz="11200">
          <a:solidFill>
            <a:schemeClr val="tx1"/>
          </a:solidFill>
          <a:latin typeface="+mn-lt"/>
          <a:ea typeface="+mn-ea"/>
        </a:defRPr>
      </a:lvl2pPr>
      <a:lvl3pPr marL="4570353" indent="-914068" algn="l" rtl="0" eaLnBrk="1" fontAlgn="base" hangingPunct="1">
        <a:spcBef>
          <a:spcPct val="20000"/>
        </a:spcBef>
        <a:spcAft>
          <a:spcPct val="0"/>
        </a:spcAft>
        <a:buChar char="•"/>
        <a:defRPr sz="9600">
          <a:solidFill>
            <a:schemeClr val="tx1"/>
          </a:solidFill>
          <a:latin typeface="+mn-lt"/>
          <a:ea typeface="+mn-ea"/>
        </a:defRPr>
      </a:lvl3pPr>
      <a:lvl4pPr marL="6398496" indent="-914068" algn="l" rtl="0" eaLnBrk="1" fontAlgn="base" hangingPunct="1">
        <a:spcBef>
          <a:spcPct val="20000"/>
        </a:spcBef>
        <a:spcAft>
          <a:spcPct val="0"/>
        </a:spcAft>
        <a:buChar char="–"/>
        <a:defRPr sz="8000">
          <a:solidFill>
            <a:schemeClr val="tx1"/>
          </a:solidFill>
          <a:latin typeface="+mn-lt"/>
          <a:ea typeface="+mn-ea"/>
        </a:defRPr>
      </a:lvl4pPr>
      <a:lvl5pPr marL="8226639" indent="-914068" algn="l" rtl="0" eaLnBrk="1" fontAlgn="base" hangingPunct="1">
        <a:spcBef>
          <a:spcPct val="20000"/>
        </a:spcBef>
        <a:spcAft>
          <a:spcPct val="0"/>
        </a:spcAft>
        <a:buChar char="»"/>
        <a:defRPr sz="8000">
          <a:solidFill>
            <a:schemeClr val="tx1"/>
          </a:solidFill>
          <a:latin typeface="+mn-lt"/>
          <a:ea typeface="+mn-ea"/>
        </a:defRPr>
      </a:lvl5pPr>
      <a:lvl6pPr marL="10054782" indent="-914068" algn="l" rtl="0" eaLnBrk="1" fontAlgn="base" hangingPunct="1">
        <a:spcBef>
          <a:spcPct val="20000"/>
        </a:spcBef>
        <a:spcAft>
          <a:spcPct val="0"/>
        </a:spcAft>
        <a:buChar char="»"/>
        <a:defRPr sz="8000">
          <a:solidFill>
            <a:schemeClr val="tx1"/>
          </a:solidFill>
          <a:latin typeface="+mn-lt"/>
          <a:ea typeface="+mn-ea"/>
        </a:defRPr>
      </a:lvl6pPr>
      <a:lvl7pPr marL="11882925" indent="-914068" algn="l" rtl="0" eaLnBrk="1" fontAlgn="base" hangingPunct="1">
        <a:spcBef>
          <a:spcPct val="20000"/>
        </a:spcBef>
        <a:spcAft>
          <a:spcPct val="0"/>
        </a:spcAft>
        <a:buChar char="»"/>
        <a:defRPr sz="8000">
          <a:solidFill>
            <a:schemeClr val="tx1"/>
          </a:solidFill>
          <a:latin typeface="+mn-lt"/>
          <a:ea typeface="+mn-ea"/>
        </a:defRPr>
      </a:lvl7pPr>
      <a:lvl8pPr marL="13711060" indent="-914068" algn="l" rtl="0" eaLnBrk="1" fontAlgn="base" hangingPunct="1">
        <a:spcBef>
          <a:spcPct val="20000"/>
        </a:spcBef>
        <a:spcAft>
          <a:spcPct val="0"/>
        </a:spcAft>
        <a:buChar char="»"/>
        <a:defRPr sz="8000">
          <a:solidFill>
            <a:schemeClr val="tx1"/>
          </a:solidFill>
          <a:latin typeface="+mn-lt"/>
          <a:ea typeface="+mn-ea"/>
        </a:defRPr>
      </a:lvl8pPr>
      <a:lvl9pPr marL="15539203" indent="-914068" algn="l" rtl="0" eaLnBrk="1" fontAlgn="base" hangingPunct="1">
        <a:spcBef>
          <a:spcPct val="20000"/>
        </a:spcBef>
        <a:spcAft>
          <a:spcPct val="0"/>
        </a:spcAft>
        <a:buChar char="»"/>
        <a:defRPr sz="8000">
          <a:solidFill>
            <a:schemeClr val="tx1"/>
          </a:solidFill>
          <a:latin typeface="+mn-lt"/>
          <a:ea typeface="+mn-ea"/>
        </a:defRPr>
      </a:lvl9pPr>
    </p:bodyStyle>
    <p:otherStyle>
      <a:defPPr>
        <a:defRPr lang="en-US"/>
      </a:defPPr>
      <a:lvl1pPr marL="0" algn="l" defTabSz="3656285" rtl="0" eaLnBrk="1" latinLnBrk="0" hangingPunct="1">
        <a:defRPr sz="7200" kern="1200">
          <a:solidFill>
            <a:schemeClr val="tx1"/>
          </a:solidFill>
          <a:latin typeface="+mn-lt"/>
          <a:ea typeface="+mn-ea"/>
          <a:cs typeface="+mn-cs"/>
        </a:defRPr>
      </a:lvl1pPr>
      <a:lvl2pPr marL="1828143" algn="l" defTabSz="3656285" rtl="0" eaLnBrk="1" latinLnBrk="0" hangingPunct="1">
        <a:defRPr sz="7200" kern="1200">
          <a:solidFill>
            <a:schemeClr val="tx1"/>
          </a:solidFill>
          <a:latin typeface="+mn-lt"/>
          <a:ea typeface="+mn-ea"/>
          <a:cs typeface="+mn-cs"/>
        </a:defRPr>
      </a:lvl2pPr>
      <a:lvl3pPr marL="3656285" algn="l" defTabSz="3656285" rtl="0" eaLnBrk="1" latinLnBrk="0" hangingPunct="1">
        <a:defRPr sz="7200" kern="1200">
          <a:solidFill>
            <a:schemeClr val="tx1"/>
          </a:solidFill>
          <a:latin typeface="+mn-lt"/>
          <a:ea typeface="+mn-ea"/>
          <a:cs typeface="+mn-cs"/>
        </a:defRPr>
      </a:lvl3pPr>
      <a:lvl4pPr marL="5484429" algn="l" defTabSz="3656285" rtl="0" eaLnBrk="1" latinLnBrk="0" hangingPunct="1">
        <a:defRPr sz="7200" kern="1200">
          <a:solidFill>
            <a:schemeClr val="tx1"/>
          </a:solidFill>
          <a:latin typeface="+mn-lt"/>
          <a:ea typeface="+mn-ea"/>
          <a:cs typeface="+mn-cs"/>
        </a:defRPr>
      </a:lvl4pPr>
      <a:lvl5pPr marL="7312567" algn="l" defTabSz="3656285" rtl="0" eaLnBrk="1" latinLnBrk="0" hangingPunct="1">
        <a:defRPr sz="7200" kern="1200">
          <a:solidFill>
            <a:schemeClr val="tx1"/>
          </a:solidFill>
          <a:latin typeface="+mn-lt"/>
          <a:ea typeface="+mn-ea"/>
          <a:cs typeface="+mn-cs"/>
        </a:defRPr>
      </a:lvl5pPr>
      <a:lvl6pPr marL="9140706" algn="l" defTabSz="3656285" rtl="0" eaLnBrk="1" latinLnBrk="0" hangingPunct="1">
        <a:defRPr sz="7200" kern="1200">
          <a:solidFill>
            <a:schemeClr val="tx1"/>
          </a:solidFill>
          <a:latin typeface="+mn-lt"/>
          <a:ea typeface="+mn-ea"/>
          <a:cs typeface="+mn-cs"/>
        </a:defRPr>
      </a:lvl6pPr>
      <a:lvl7pPr marL="10968850" algn="l" defTabSz="3656285" rtl="0" eaLnBrk="1" latinLnBrk="0" hangingPunct="1">
        <a:defRPr sz="7200" kern="1200">
          <a:solidFill>
            <a:schemeClr val="tx1"/>
          </a:solidFill>
          <a:latin typeface="+mn-lt"/>
          <a:ea typeface="+mn-ea"/>
          <a:cs typeface="+mn-cs"/>
        </a:defRPr>
      </a:lvl7pPr>
      <a:lvl8pPr marL="12796992" algn="l" defTabSz="3656285" rtl="0" eaLnBrk="1" latinLnBrk="0" hangingPunct="1">
        <a:defRPr sz="7200" kern="1200">
          <a:solidFill>
            <a:schemeClr val="tx1"/>
          </a:solidFill>
          <a:latin typeface="+mn-lt"/>
          <a:ea typeface="+mn-ea"/>
          <a:cs typeface="+mn-cs"/>
        </a:defRPr>
      </a:lvl8pPr>
      <a:lvl9pPr marL="14625135" algn="l" defTabSz="3656285" rtl="0" eaLnBrk="1" latinLnBrk="0" hangingPunct="1">
        <a:defRPr sz="7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1"/>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45" tIns="182873" rIns="365745" bIns="182873"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1828800" y="6400803"/>
            <a:ext cx="32918400" cy="181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745" tIns="182873" rIns="365745" bIns="182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1"/>
          </a:xfrm>
          <a:prstGeom prst="rect">
            <a:avLst/>
          </a:prstGeom>
        </p:spPr>
        <p:txBody>
          <a:bodyPr vert="horz" wrap="square" lIns="365745" tIns="182873" rIns="365745" bIns="182873" numCol="1" anchor="ctr" anchorCtr="0" compatLnSpc="1">
            <a:prstTxWarp prst="textNoShape">
              <a:avLst/>
            </a:prstTxWarp>
          </a:bodyPr>
          <a:lstStyle>
            <a:lvl1pPr>
              <a:defRPr sz="4800">
                <a:solidFill>
                  <a:srgbClr val="898989"/>
                </a:solidFill>
                <a:latin typeface="Calibri" charset="0"/>
              </a:defRPr>
            </a:lvl1pPr>
          </a:lstStyle>
          <a:p>
            <a:fld id="{1EA32FAE-9CF5-9B48-AA1A-54B7BB284F3E}" type="datetimeFigureOut">
              <a:rPr lang="en-US" smtClean="0"/>
              <a:pPr/>
              <a:t>1/1/15</a:t>
            </a:fld>
            <a:endParaRPr lang="en-US"/>
          </a:p>
        </p:txBody>
      </p:sp>
      <p:sp>
        <p:nvSpPr>
          <p:cNvPr id="5" name="Footer Placeholder 4"/>
          <p:cNvSpPr>
            <a:spLocks noGrp="1"/>
          </p:cNvSpPr>
          <p:nvPr>
            <p:ph type="ftr" sz="quarter" idx="3"/>
          </p:nvPr>
        </p:nvSpPr>
        <p:spPr>
          <a:xfrm>
            <a:off x="12496800" y="25425402"/>
            <a:ext cx="11582400" cy="1460501"/>
          </a:xfrm>
          <a:prstGeom prst="rect">
            <a:avLst/>
          </a:prstGeom>
        </p:spPr>
        <p:txBody>
          <a:bodyPr vert="horz" lIns="365745" tIns="182873" rIns="365745" bIns="182873"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5425402"/>
            <a:ext cx="8534400" cy="1460501"/>
          </a:xfrm>
          <a:prstGeom prst="rect">
            <a:avLst/>
          </a:prstGeom>
        </p:spPr>
        <p:txBody>
          <a:bodyPr vert="horz" wrap="square" lIns="365745" tIns="182873" rIns="365745" bIns="182873" numCol="1" anchor="ctr" anchorCtr="0" compatLnSpc="1">
            <a:prstTxWarp prst="textNoShape">
              <a:avLst/>
            </a:prstTxWarp>
          </a:bodyPr>
          <a:lstStyle>
            <a:lvl1pPr algn="r">
              <a:defRPr sz="4800">
                <a:solidFill>
                  <a:srgbClr val="898989"/>
                </a:solidFill>
                <a:latin typeface="Calibri" charset="0"/>
              </a:defRPr>
            </a:lvl1pPr>
          </a:lstStyle>
          <a:p>
            <a:fld id="{812965B0-B60E-134E-9918-55CB20740F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fontAlgn="base" hangingPunct="1">
        <a:spcBef>
          <a:spcPct val="0"/>
        </a:spcBef>
        <a:spcAft>
          <a:spcPct val="0"/>
        </a:spcAft>
        <a:defRPr sz="17600" kern="1200">
          <a:solidFill>
            <a:schemeClr val="tx1"/>
          </a:solidFill>
          <a:latin typeface="+mj-lt"/>
          <a:ea typeface="ＭＳ Ｐゴシック" charset="0"/>
          <a:cs typeface="+mj-cs"/>
        </a:defRPr>
      </a:lvl1pPr>
      <a:lvl2pPr algn="ctr" rtl="0" eaLnBrk="1" fontAlgn="base" hangingPunct="1">
        <a:spcBef>
          <a:spcPct val="0"/>
        </a:spcBef>
        <a:spcAft>
          <a:spcPct val="0"/>
        </a:spcAft>
        <a:defRPr sz="17600">
          <a:solidFill>
            <a:schemeClr val="tx1"/>
          </a:solidFill>
          <a:latin typeface="Calibri" pitchFamily="34" charset="0"/>
          <a:ea typeface="ＭＳ Ｐゴシック" charset="0"/>
        </a:defRPr>
      </a:lvl2pPr>
      <a:lvl3pPr algn="ctr" rtl="0" eaLnBrk="1" fontAlgn="base" hangingPunct="1">
        <a:spcBef>
          <a:spcPct val="0"/>
        </a:spcBef>
        <a:spcAft>
          <a:spcPct val="0"/>
        </a:spcAft>
        <a:defRPr sz="17600">
          <a:solidFill>
            <a:schemeClr val="tx1"/>
          </a:solidFill>
          <a:latin typeface="Calibri" pitchFamily="34" charset="0"/>
          <a:ea typeface="ＭＳ Ｐゴシック" charset="0"/>
        </a:defRPr>
      </a:lvl3pPr>
      <a:lvl4pPr algn="ctr" rtl="0" eaLnBrk="1" fontAlgn="base" hangingPunct="1">
        <a:spcBef>
          <a:spcPct val="0"/>
        </a:spcBef>
        <a:spcAft>
          <a:spcPct val="0"/>
        </a:spcAft>
        <a:defRPr sz="17600">
          <a:solidFill>
            <a:schemeClr val="tx1"/>
          </a:solidFill>
          <a:latin typeface="Calibri" pitchFamily="34" charset="0"/>
          <a:ea typeface="ＭＳ Ｐゴシック" charset="0"/>
        </a:defRPr>
      </a:lvl4pPr>
      <a:lvl5pPr algn="ctr" rtl="0" eaLnBrk="1" fontAlgn="base" hangingPunct="1">
        <a:spcBef>
          <a:spcPct val="0"/>
        </a:spcBef>
        <a:spcAft>
          <a:spcPct val="0"/>
        </a:spcAft>
        <a:defRPr sz="17600">
          <a:solidFill>
            <a:schemeClr val="tx1"/>
          </a:solidFill>
          <a:latin typeface="Calibri" pitchFamily="34" charset="0"/>
          <a:ea typeface="ＭＳ Ｐゴシック" charset="0"/>
        </a:defRPr>
      </a:lvl5pPr>
      <a:lvl6pPr marL="1828727" algn="ctr" rtl="0" eaLnBrk="1" fontAlgn="base" hangingPunct="1">
        <a:spcBef>
          <a:spcPct val="0"/>
        </a:spcBef>
        <a:spcAft>
          <a:spcPct val="0"/>
        </a:spcAft>
        <a:defRPr sz="17600">
          <a:solidFill>
            <a:schemeClr val="tx1"/>
          </a:solidFill>
          <a:latin typeface="Calibri" pitchFamily="34" charset="0"/>
        </a:defRPr>
      </a:lvl6pPr>
      <a:lvl7pPr marL="3657454" algn="ctr" rtl="0" eaLnBrk="1" fontAlgn="base" hangingPunct="1">
        <a:spcBef>
          <a:spcPct val="0"/>
        </a:spcBef>
        <a:spcAft>
          <a:spcPct val="0"/>
        </a:spcAft>
        <a:defRPr sz="17600">
          <a:solidFill>
            <a:schemeClr val="tx1"/>
          </a:solidFill>
          <a:latin typeface="Calibri" pitchFamily="34" charset="0"/>
        </a:defRPr>
      </a:lvl7pPr>
      <a:lvl8pPr marL="5486181" algn="ctr" rtl="0" eaLnBrk="1" fontAlgn="base" hangingPunct="1">
        <a:spcBef>
          <a:spcPct val="0"/>
        </a:spcBef>
        <a:spcAft>
          <a:spcPct val="0"/>
        </a:spcAft>
        <a:defRPr sz="17600">
          <a:solidFill>
            <a:schemeClr val="tx1"/>
          </a:solidFill>
          <a:latin typeface="Calibri" pitchFamily="34" charset="0"/>
        </a:defRPr>
      </a:lvl8pPr>
      <a:lvl9pPr marL="7314907" algn="ctr" rtl="0" eaLnBrk="1" fontAlgn="base" hangingPunct="1">
        <a:spcBef>
          <a:spcPct val="0"/>
        </a:spcBef>
        <a:spcAft>
          <a:spcPct val="0"/>
        </a:spcAft>
        <a:defRPr sz="17600">
          <a:solidFill>
            <a:schemeClr val="tx1"/>
          </a:solidFill>
          <a:latin typeface="Calibri" pitchFamily="34" charset="0"/>
        </a:defRPr>
      </a:lvl9pPr>
    </p:titleStyle>
    <p:bodyStyle>
      <a:lvl1pPr marL="1371545" indent="-1371545" algn="l" rtl="0" eaLnBrk="1" fontAlgn="base" hangingPunct="1">
        <a:spcBef>
          <a:spcPct val="20000"/>
        </a:spcBef>
        <a:spcAft>
          <a:spcPct val="0"/>
        </a:spcAft>
        <a:buFont typeface="Arial" charset="0"/>
        <a:buChar char="•"/>
        <a:defRPr sz="12800" kern="1200">
          <a:solidFill>
            <a:schemeClr val="tx1"/>
          </a:solidFill>
          <a:latin typeface="+mn-lt"/>
          <a:ea typeface="ＭＳ Ｐゴシック" charset="0"/>
          <a:cs typeface="+mn-cs"/>
        </a:defRPr>
      </a:lvl1pPr>
      <a:lvl2pPr marL="2971681" indent="-1142954" algn="l" rtl="0" eaLnBrk="1" fontAlgn="base" hangingPunct="1">
        <a:spcBef>
          <a:spcPct val="20000"/>
        </a:spcBef>
        <a:spcAft>
          <a:spcPct val="0"/>
        </a:spcAft>
        <a:buFont typeface="Arial" charset="0"/>
        <a:buChar char="–"/>
        <a:defRPr sz="11200" kern="1200">
          <a:solidFill>
            <a:schemeClr val="tx1"/>
          </a:solidFill>
          <a:latin typeface="+mn-lt"/>
          <a:ea typeface="ＭＳ Ｐゴシック" charset="0"/>
          <a:cs typeface="+mn-cs"/>
        </a:defRPr>
      </a:lvl2pPr>
      <a:lvl3pPr marL="4571817" indent="-914363" algn="l" rtl="0" eaLnBrk="1" fontAlgn="base" hangingPunct="1">
        <a:spcBef>
          <a:spcPct val="20000"/>
        </a:spcBef>
        <a:spcAft>
          <a:spcPct val="0"/>
        </a:spcAft>
        <a:buFont typeface="Arial" charset="0"/>
        <a:buChar char="•"/>
        <a:defRPr sz="9600" kern="1200">
          <a:solidFill>
            <a:schemeClr val="tx1"/>
          </a:solidFill>
          <a:latin typeface="+mn-lt"/>
          <a:ea typeface="ＭＳ Ｐゴシック" charset="0"/>
          <a:cs typeface="+mn-cs"/>
        </a:defRPr>
      </a:lvl3pPr>
      <a:lvl4pPr marL="6400544" indent="-914363"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4pPr>
      <a:lvl5pPr marL="8229271" indent="-914363" algn="l" rtl="0" eaLnBrk="1" fontAlgn="base" hangingPunct="1">
        <a:spcBef>
          <a:spcPct val="20000"/>
        </a:spcBef>
        <a:spcAft>
          <a:spcPct val="0"/>
        </a:spcAft>
        <a:buFont typeface="Arial" charset="0"/>
        <a:buChar char="»"/>
        <a:defRPr sz="8000" kern="1200">
          <a:solidFill>
            <a:schemeClr val="tx1"/>
          </a:solidFill>
          <a:latin typeface="+mn-lt"/>
          <a:ea typeface="ＭＳ Ｐゴシック" charset="0"/>
          <a:cs typeface="+mn-cs"/>
        </a:defRPr>
      </a:lvl5pPr>
      <a:lvl6pPr marL="1005799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725"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545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17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454" rtl="0" eaLnBrk="1" latinLnBrk="0" hangingPunct="1">
        <a:defRPr sz="7200" kern="1200">
          <a:solidFill>
            <a:schemeClr val="tx1"/>
          </a:solidFill>
          <a:latin typeface="+mn-lt"/>
          <a:ea typeface="+mn-ea"/>
          <a:cs typeface="+mn-cs"/>
        </a:defRPr>
      </a:lvl1pPr>
      <a:lvl2pPr marL="1828727" algn="l" defTabSz="3657454" rtl="0" eaLnBrk="1" latinLnBrk="0" hangingPunct="1">
        <a:defRPr sz="7200" kern="1200">
          <a:solidFill>
            <a:schemeClr val="tx1"/>
          </a:solidFill>
          <a:latin typeface="+mn-lt"/>
          <a:ea typeface="+mn-ea"/>
          <a:cs typeface="+mn-cs"/>
        </a:defRPr>
      </a:lvl2pPr>
      <a:lvl3pPr marL="3657454" algn="l" defTabSz="3657454" rtl="0" eaLnBrk="1" latinLnBrk="0" hangingPunct="1">
        <a:defRPr sz="7200" kern="1200">
          <a:solidFill>
            <a:schemeClr val="tx1"/>
          </a:solidFill>
          <a:latin typeface="+mn-lt"/>
          <a:ea typeface="+mn-ea"/>
          <a:cs typeface="+mn-cs"/>
        </a:defRPr>
      </a:lvl3pPr>
      <a:lvl4pPr marL="5486181" algn="l" defTabSz="3657454" rtl="0" eaLnBrk="1" latinLnBrk="0" hangingPunct="1">
        <a:defRPr sz="7200" kern="1200">
          <a:solidFill>
            <a:schemeClr val="tx1"/>
          </a:solidFill>
          <a:latin typeface="+mn-lt"/>
          <a:ea typeface="+mn-ea"/>
          <a:cs typeface="+mn-cs"/>
        </a:defRPr>
      </a:lvl4pPr>
      <a:lvl5pPr marL="7314907" algn="l" defTabSz="3657454" rtl="0" eaLnBrk="1" latinLnBrk="0" hangingPunct="1">
        <a:defRPr sz="7200" kern="1200">
          <a:solidFill>
            <a:schemeClr val="tx1"/>
          </a:solidFill>
          <a:latin typeface="+mn-lt"/>
          <a:ea typeface="+mn-ea"/>
          <a:cs typeface="+mn-cs"/>
        </a:defRPr>
      </a:lvl5pPr>
      <a:lvl6pPr marL="9143634" algn="l" defTabSz="3657454" rtl="0" eaLnBrk="1" latinLnBrk="0" hangingPunct="1">
        <a:defRPr sz="7200" kern="1200">
          <a:solidFill>
            <a:schemeClr val="tx1"/>
          </a:solidFill>
          <a:latin typeface="+mn-lt"/>
          <a:ea typeface="+mn-ea"/>
          <a:cs typeface="+mn-cs"/>
        </a:defRPr>
      </a:lvl6pPr>
      <a:lvl7pPr marL="10972361" algn="l" defTabSz="3657454" rtl="0" eaLnBrk="1" latinLnBrk="0" hangingPunct="1">
        <a:defRPr sz="7200" kern="1200">
          <a:solidFill>
            <a:schemeClr val="tx1"/>
          </a:solidFill>
          <a:latin typeface="+mn-lt"/>
          <a:ea typeface="+mn-ea"/>
          <a:cs typeface="+mn-cs"/>
        </a:defRPr>
      </a:lvl7pPr>
      <a:lvl8pPr marL="12801088" algn="l" defTabSz="3657454" rtl="0" eaLnBrk="1" latinLnBrk="0" hangingPunct="1">
        <a:defRPr sz="7200" kern="1200">
          <a:solidFill>
            <a:schemeClr val="tx1"/>
          </a:solidFill>
          <a:latin typeface="+mn-lt"/>
          <a:ea typeface="+mn-ea"/>
          <a:cs typeface="+mn-cs"/>
        </a:defRPr>
      </a:lvl8pPr>
      <a:lvl9pPr marL="14629815" algn="l" defTabSz="3657454" rtl="0" eaLnBrk="1" latinLnBrk="0" hangingPunct="1">
        <a:defRPr sz="7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438400"/>
            <a:ext cx="3108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2743200" y="7924800"/>
            <a:ext cx="31089600" cy="164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65685" tIns="182844" rIns="365685" bIns="1828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2743200" y="24993600"/>
            <a:ext cx="76200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defRPr sz="5600" smtClean="0">
                <a:ea typeface="ＭＳ Ｐゴシック" pitchFamily="52" charset="-128"/>
                <a:cs typeface="+mn-cs"/>
              </a:defRPr>
            </a:lvl1pPr>
          </a:lstStyle>
          <a:p>
            <a:fld id="{1EA32FAE-9CF5-9B48-AA1A-54B7BB284F3E}" type="datetimeFigureOut">
              <a:rPr lang="en-US" smtClean="0"/>
              <a:pPr/>
              <a:t>1/1/15</a:t>
            </a:fld>
            <a:endParaRPr lang="en-US"/>
          </a:p>
        </p:txBody>
      </p:sp>
      <p:sp>
        <p:nvSpPr>
          <p:cNvPr id="1029" name="Rectangle 5"/>
          <p:cNvSpPr>
            <a:spLocks noGrp="1" noChangeArrowheads="1"/>
          </p:cNvSpPr>
          <p:nvPr>
            <p:ph type="ftr" sz="quarter" idx="3"/>
          </p:nvPr>
        </p:nvSpPr>
        <p:spPr bwMode="auto">
          <a:xfrm>
            <a:off x="12496800" y="24993600"/>
            <a:ext cx="115824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lgn="ctr">
              <a:defRPr sz="5600" smtClean="0">
                <a:ea typeface="ＭＳ Ｐゴシック" pitchFamily="5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26212800" y="24993600"/>
            <a:ext cx="7620000" cy="1828800"/>
          </a:xfrm>
          <a:prstGeom prst="rect">
            <a:avLst/>
          </a:prstGeom>
          <a:noFill/>
          <a:ln w="9525">
            <a:noFill/>
            <a:miter lim="800000"/>
            <a:headEnd/>
            <a:tailEnd/>
          </a:ln>
        </p:spPr>
        <p:txBody>
          <a:bodyPr vert="horz" wrap="square" lIns="365685" tIns="182844" rIns="365685" bIns="182844" numCol="1" anchor="t" anchorCtr="0" compatLnSpc="1">
            <a:prstTxWarp prst="textNoShape">
              <a:avLst/>
            </a:prstTxWarp>
          </a:bodyPr>
          <a:lstStyle>
            <a:lvl1pPr algn="r">
              <a:defRPr sz="5600"/>
            </a:lvl1pPr>
          </a:lstStyle>
          <a:p>
            <a:fld id="{812965B0-B60E-134E-9918-55CB20740FB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xStyles>
    <p:titleStyle>
      <a:lvl1pPr algn="ctr" rtl="0" eaLnBrk="1" fontAlgn="base" hangingPunct="1">
        <a:spcBef>
          <a:spcPct val="0"/>
        </a:spcBef>
        <a:spcAft>
          <a:spcPct val="0"/>
        </a:spcAft>
        <a:defRPr sz="17600">
          <a:solidFill>
            <a:schemeClr val="tx2"/>
          </a:solidFill>
          <a:latin typeface="+mj-lt"/>
          <a:ea typeface="+mj-ea"/>
          <a:cs typeface="ＭＳ Ｐゴシック" charset="0"/>
        </a:defRPr>
      </a:lvl1pPr>
      <a:lvl2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2pPr>
      <a:lvl3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3pPr>
      <a:lvl4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4pPr>
      <a:lvl5pPr algn="ctr" rtl="0" eaLnBrk="1" fontAlgn="base" hangingPunct="1">
        <a:spcBef>
          <a:spcPct val="0"/>
        </a:spcBef>
        <a:spcAft>
          <a:spcPct val="0"/>
        </a:spcAft>
        <a:defRPr sz="17600">
          <a:solidFill>
            <a:schemeClr val="tx2"/>
          </a:solidFill>
          <a:latin typeface="Arial" charset="0"/>
          <a:ea typeface="ＭＳ Ｐゴシック" pitchFamily="52" charset="-128"/>
          <a:cs typeface="ＭＳ Ｐゴシック" charset="0"/>
        </a:defRPr>
      </a:lvl5pPr>
      <a:lvl6pPr marL="1828435" algn="ctr" rtl="0" eaLnBrk="1" fontAlgn="base" hangingPunct="1">
        <a:spcBef>
          <a:spcPct val="0"/>
        </a:spcBef>
        <a:spcAft>
          <a:spcPct val="0"/>
        </a:spcAft>
        <a:defRPr sz="17600">
          <a:solidFill>
            <a:schemeClr val="tx2"/>
          </a:solidFill>
          <a:latin typeface="Arial" charset="0"/>
          <a:ea typeface="ＭＳ Ｐゴシック" pitchFamily="52" charset="-128"/>
        </a:defRPr>
      </a:lvl6pPr>
      <a:lvl7pPr marL="3656870" algn="ctr" rtl="0" eaLnBrk="1" fontAlgn="base" hangingPunct="1">
        <a:spcBef>
          <a:spcPct val="0"/>
        </a:spcBef>
        <a:spcAft>
          <a:spcPct val="0"/>
        </a:spcAft>
        <a:defRPr sz="17600">
          <a:solidFill>
            <a:schemeClr val="tx2"/>
          </a:solidFill>
          <a:latin typeface="Arial" charset="0"/>
          <a:ea typeface="ＭＳ Ｐゴシック" pitchFamily="52" charset="-128"/>
        </a:defRPr>
      </a:lvl7pPr>
      <a:lvl8pPr marL="5485305" algn="ctr" rtl="0" eaLnBrk="1" fontAlgn="base" hangingPunct="1">
        <a:spcBef>
          <a:spcPct val="0"/>
        </a:spcBef>
        <a:spcAft>
          <a:spcPct val="0"/>
        </a:spcAft>
        <a:defRPr sz="17600">
          <a:solidFill>
            <a:schemeClr val="tx2"/>
          </a:solidFill>
          <a:latin typeface="Arial" charset="0"/>
          <a:ea typeface="ＭＳ Ｐゴシック" pitchFamily="52" charset="-128"/>
        </a:defRPr>
      </a:lvl8pPr>
      <a:lvl9pPr marL="7313736" algn="ctr" rtl="0" eaLnBrk="1" fontAlgn="base" hangingPunct="1">
        <a:spcBef>
          <a:spcPct val="0"/>
        </a:spcBef>
        <a:spcAft>
          <a:spcPct val="0"/>
        </a:spcAft>
        <a:defRPr sz="17600">
          <a:solidFill>
            <a:schemeClr val="tx2"/>
          </a:solidFill>
          <a:latin typeface="Arial" charset="0"/>
          <a:ea typeface="ＭＳ Ｐゴシック" pitchFamily="52" charset="-128"/>
        </a:defRPr>
      </a:lvl9pPr>
    </p:titleStyle>
    <p:bodyStyle>
      <a:lvl1pPr marL="1371325" indent="-1371325" algn="l" rtl="0" eaLnBrk="1" fontAlgn="base" hangingPunct="1">
        <a:spcBef>
          <a:spcPct val="20000"/>
        </a:spcBef>
        <a:spcAft>
          <a:spcPct val="0"/>
        </a:spcAft>
        <a:buChar char="•"/>
        <a:defRPr sz="12800">
          <a:solidFill>
            <a:schemeClr val="tx1"/>
          </a:solidFill>
          <a:latin typeface="+mn-lt"/>
          <a:ea typeface="+mn-ea"/>
          <a:cs typeface="ＭＳ Ｐゴシック" charset="0"/>
        </a:defRPr>
      </a:lvl1pPr>
      <a:lvl2pPr marL="2971205" indent="-1142770" algn="l" rtl="0" eaLnBrk="1" fontAlgn="base" hangingPunct="1">
        <a:spcBef>
          <a:spcPct val="20000"/>
        </a:spcBef>
        <a:spcAft>
          <a:spcPct val="0"/>
        </a:spcAft>
        <a:buChar char="–"/>
        <a:defRPr sz="11200">
          <a:solidFill>
            <a:schemeClr val="tx1"/>
          </a:solidFill>
          <a:latin typeface="+mn-lt"/>
          <a:ea typeface="+mn-ea"/>
        </a:defRPr>
      </a:lvl2pPr>
      <a:lvl3pPr marL="4571085" indent="-914215" algn="l" rtl="0" eaLnBrk="1" fontAlgn="base" hangingPunct="1">
        <a:spcBef>
          <a:spcPct val="20000"/>
        </a:spcBef>
        <a:spcAft>
          <a:spcPct val="0"/>
        </a:spcAft>
        <a:buChar char="•"/>
        <a:defRPr sz="9600">
          <a:solidFill>
            <a:schemeClr val="tx1"/>
          </a:solidFill>
          <a:latin typeface="+mn-lt"/>
          <a:ea typeface="+mn-ea"/>
        </a:defRPr>
      </a:lvl3pPr>
      <a:lvl4pPr marL="6399520" indent="-914215" algn="l" rtl="0" eaLnBrk="1" fontAlgn="base" hangingPunct="1">
        <a:spcBef>
          <a:spcPct val="20000"/>
        </a:spcBef>
        <a:spcAft>
          <a:spcPct val="0"/>
        </a:spcAft>
        <a:buChar char="–"/>
        <a:defRPr sz="8000">
          <a:solidFill>
            <a:schemeClr val="tx1"/>
          </a:solidFill>
          <a:latin typeface="+mn-lt"/>
          <a:ea typeface="+mn-ea"/>
        </a:defRPr>
      </a:lvl4pPr>
      <a:lvl5pPr marL="8227955" indent="-914215" algn="l" rtl="0" eaLnBrk="1" fontAlgn="base" hangingPunct="1">
        <a:spcBef>
          <a:spcPct val="20000"/>
        </a:spcBef>
        <a:spcAft>
          <a:spcPct val="0"/>
        </a:spcAft>
        <a:buChar char="»"/>
        <a:defRPr sz="8000">
          <a:solidFill>
            <a:schemeClr val="tx1"/>
          </a:solidFill>
          <a:latin typeface="+mn-lt"/>
          <a:ea typeface="+mn-ea"/>
        </a:defRPr>
      </a:lvl5pPr>
      <a:lvl6pPr marL="10056389" indent="-914215" algn="l" rtl="0" eaLnBrk="1" fontAlgn="base" hangingPunct="1">
        <a:spcBef>
          <a:spcPct val="20000"/>
        </a:spcBef>
        <a:spcAft>
          <a:spcPct val="0"/>
        </a:spcAft>
        <a:buChar char="»"/>
        <a:defRPr sz="8000">
          <a:solidFill>
            <a:schemeClr val="tx1"/>
          </a:solidFill>
          <a:latin typeface="+mn-lt"/>
          <a:ea typeface="+mn-ea"/>
        </a:defRPr>
      </a:lvl6pPr>
      <a:lvl7pPr marL="11884825" indent="-914215" algn="l" rtl="0" eaLnBrk="1" fontAlgn="base" hangingPunct="1">
        <a:spcBef>
          <a:spcPct val="20000"/>
        </a:spcBef>
        <a:spcAft>
          <a:spcPct val="0"/>
        </a:spcAft>
        <a:buChar char="»"/>
        <a:defRPr sz="8000">
          <a:solidFill>
            <a:schemeClr val="tx1"/>
          </a:solidFill>
          <a:latin typeface="+mn-lt"/>
          <a:ea typeface="+mn-ea"/>
        </a:defRPr>
      </a:lvl7pPr>
      <a:lvl8pPr marL="13713256" indent="-914215" algn="l" rtl="0" eaLnBrk="1" fontAlgn="base" hangingPunct="1">
        <a:spcBef>
          <a:spcPct val="20000"/>
        </a:spcBef>
        <a:spcAft>
          <a:spcPct val="0"/>
        </a:spcAft>
        <a:buChar char="»"/>
        <a:defRPr sz="8000">
          <a:solidFill>
            <a:schemeClr val="tx1"/>
          </a:solidFill>
          <a:latin typeface="+mn-lt"/>
          <a:ea typeface="+mn-ea"/>
        </a:defRPr>
      </a:lvl8pPr>
      <a:lvl9pPr marL="15541690" indent="-914215" algn="l" rtl="0" eaLnBrk="1" fontAlgn="base" hangingPunct="1">
        <a:spcBef>
          <a:spcPct val="20000"/>
        </a:spcBef>
        <a:spcAft>
          <a:spcPct val="0"/>
        </a:spcAft>
        <a:buChar char="»"/>
        <a:defRPr sz="8000">
          <a:solidFill>
            <a:schemeClr val="tx1"/>
          </a:solidFill>
          <a:latin typeface="+mn-lt"/>
          <a:ea typeface="+mn-ea"/>
        </a:defRPr>
      </a:lvl9pPr>
    </p:bodyStyle>
    <p:otherStyle>
      <a:defPPr>
        <a:defRPr lang="en-US"/>
      </a:defPPr>
      <a:lvl1pPr marL="0" algn="l" defTabSz="3656870" rtl="0" eaLnBrk="1" latinLnBrk="0" hangingPunct="1">
        <a:defRPr sz="7200" kern="1200">
          <a:solidFill>
            <a:schemeClr val="tx1"/>
          </a:solidFill>
          <a:latin typeface="+mn-lt"/>
          <a:ea typeface="+mn-ea"/>
          <a:cs typeface="+mn-cs"/>
        </a:defRPr>
      </a:lvl1pPr>
      <a:lvl2pPr marL="1828435" algn="l" defTabSz="3656870" rtl="0" eaLnBrk="1" latinLnBrk="0" hangingPunct="1">
        <a:defRPr sz="7200" kern="1200">
          <a:solidFill>
            <a:schemeClr val="tx1"/>
          </a:solidFill>
          <a:latin typeface="+mn-lt"/>
          <a:ea typeface="+mn-ea"/>
          <a:cs typeface="+mn-cs"/>
        </a:defRPr>
      </a:lvl2pPr>
      <a:lvl3pPr marL="3656870" algn="l" defTabSz="3656870" rtl="0" eaLnBrk="1" latinLnBrk="0" hangingPunct="1">
        <a:defRPr sz="7200" kern="1200">
          <a:solidFill>
            <a:schemeClr val="tx1"/>
          </a:solidFill>
          <a:latin typeface="+mn-lt"/>
          <a:ea typeface="+mn-ea"/>
          <a:cs typeface="+mn-cs"/>
        </a:defRPr>
      </a:lvl3pPr>
      <a:lvl4pPr marL="5485305" algn="l" defTabSz="3656870" rtl="0" eaLnBrk="1" latinLnBrk="0" hangingPunct="1">
        <a:defRPr sz="7200" kern="1200">
          <a:solidFill>
            <a:schemeClr val="tx1"/>
          </a:solidFill>
          <a:latin typeface="+mn-lt"/>
          <a:ea typeface="+mn-ea"/>
          <a:cs typeface="+mn-cs"/>
        </a:defRPr>
      </a:lvl4pPr>
      <a:lvl5pPr marL="7313736" algn="l" defTabSz="3656870" rtl="0" eaLnBrk="1" latinLnBrk="0" hangingPunct="1">
        <a:defRPr sz="7200" kern="1200">
          <a:solidFill>
            <a:schemeClr val="tx1"/>
          </a:solidFill>
          <a:latin typeface="+mn-lt"/>
          <a:ea typeface="+mn-ea"/>
          <a:cs typeface="+mn-cs"/>
        </a:defRPr>
      </a:lvl5pPr>
      <a:lvl6pPr marL="9142170" algn="l" defTabSz="3656870" rtl="0" eaLnBrk="1" latinLnBrk="0" hangingPunct="1">
        <a:defRPr sz="7200" kern="1200">
          <a:solidFill>
            <a:schemeClr val="tx1"/>
          </a:solidFill>
          <a:latin typeface="+mn-lt"/>
          <a:ea typeface="+mn-ea"/>
          <a:cs typeface="+mn-cs"/>
        </a:defRPr>
      </a:lvl6pPr>
      <a:lvl7pPr marL="10970605" algn="l" defTabSz="3656870" rtl="0" eaLnBrk="1" latinLnBrk="0" hangingPunct="1">
        <a:defRPr sz="7200" kern="1200">
          <a:solidFill>
            <a:schemeClr val="tx1"/>
          </a:solidFill>
          <a:latin typeface="+mn-lt"/>
          <a:ea typeface="+mn-ea"/>
          <a:cs typeface="+mn-cs"/>
        </a:defRPr>
      </a:lvl7pPr>
      <a:lvl8pPr marL="12799040" algn="l" defTabSz="3656870" rtl="0" eaLnBrk="1" latinLnBrk="0" hangingPunct="1">
        <a:defRPr sz="7200" kern="1200">
          <a:solidFill>
            <a:schemeClr val="tx1"/>
          </a:solidFill>
          <a:latin typeface="+mn-lt"/>
          <a:ea typeface="+mn-ea"/>
          <a:cs typeface="+mn-cs"/>
        </a:defRPr>
      </a:lvl8pPr>
      <a:lvl9pPr marL="14627475" algn="l" defTabSz="365687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emf"/><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hyperlink" Target="http://physics.uwyo.edu/~aschwortz/" TargetMode="External"/><Relationship Id="rId7" Type="http://schemas.openxmlformats.org/officeDocument/2006/relationships/image" Target="../media/image4.png"/><Relationship Id="rId8" Type="http://schemas.openxmlformats.org/officeDocument/2006/relationships/image" Target="../media/image5.jpg"/><Relationship Id="rId9" Type="http://schemas.openxmlformats.org/officeDocument/2006/relationships/image" Target="../media/image6.emf"/><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26A">
                <a:alpha val="70000"/>
              </a:srgbClr>
            </a:gs>
            <a:gs pos="100000">
              <a:srgbClr val="734D27">
                <a:alpha val="59000"/>
              </a:srgb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descr="qcc_logo_4c_vector.eps"/>
          <p:cNvPicPr>
            <a:picLocks noChangeAspect="1"/>
          </p:cNvPicPr>
          <p:nvPr/>
        </p:nvPicPr>
        <p:blipFill rotWithShape="1">
          <a:blip r:embed="rId3">
            <a:extLst>
              <a:ext uri="{28A0092B-C50C-407E-A947-70E740481C1C}">
                <a14:useLocalDpi xmlns:a14="http://schemas.microsoft.com/office/drawing/2010/main" val="0"/>
              </a:ext>
            </a:extLst>
          </a:blip>
          <a:srcRect r="79457"/>
          <a:stretch/>
        </p:blipFill>
        <p:spPr>
          <a:xfrm>
            <a:off x="33415373" y="24408693"/>
            <a:ext cx="2280601" cy="2951041"/>
          </a:xfrm>
          <a:prstGeom prst="rect">
            <a:avLst/>
          </a:prstGeom>
        </p:spPr>
      </p:pic>
      <p:sp>
        <p:nvSpPr>
          <p:cNvPr id="4" name="Title 3"/>
          <p:cNvSpPr>
            <a:spLocks noGrp="1"/>
          </p:cNvSpPr>
          <p:nvPr>
            <p:ph type="ctrTitle"/>
          </p:nvPr>
        </p:nvSpPr>
        <p:spPr>
          <a:xfrm>
            <a:off x="7153850" y="320219"/>
            <a:ext cx="25713750" cy="2920696"/>
          </a:xfrm>
        </p:spPr>
        <p:txBody>
          <a:bodyPr/>
          <a:lstStyle/>
          <a:p>
            <a:r>
              <a:rPr lang="en-US" sz="8000" dirty="0"/>
              <a:t>Quasar Clustering from SDSS DR7: Dependencies on FIRST Radio Magnitudes</a:t>
            </a:r>
            <a:endParaRPr lang="en-US" sz="7500" dirty="0"/>
          </a:p>
        </p:txBody>
      </p:sp>
      <p:sp>
        <p:nvSpPr>
          <p:cNvPr id="9" name="Subtitle 8"/>
          <p:cNvSpPr>
            <a:spLocks noGrp="1"/>
          </p:cNvSpPr>
          <p:nvPr>
            <p:ph type="subTitle" idx="1"/>
          </p:nvPr>
        </p:nvSpPr>
        <p:spPr>
          <a:xfrm>
            <a:off x="6917800" y="3240916"/>
            <a:ext cx="25949800" cy="1368984"/>
          </a:xfrm>
        </p:spPr>
        <p:txBody>
          <a:bodyPr/>
          <a:lstStyle/>
          <a:p>
            <a:r>
              <a:rPr lang="en-US" sz="5500" dirty="0">
                <a:solidFill>
                  <a:schemeClr val="tx2"/>
                </a:solidFill>
              </a:rPr>
              <a:t>Andria C. </a:t>
            </a:r>
            <a:r>
              <a:rPr lang="en-US" sz="5500" dirty="0">
                <a:solidFill>
                  <a:schemeClr val="tx2"/>
                </a:solidFill>
              </a:rPr>
              <a:t>Schwortz, </a:t>
            </a:r>
            <a:r>
              <a:rPr lang="en-US" sz="5500" dirty="0">
                <a:solidFill>
                  <a:schemeClr val="tx2"/>
                </a:solidFill>
              </a:rPr>
              <a:t>Sarah </a:t>
            </a:r>
            <a:r>
              <a:rPr lang="en-US" sz="5500" dirty="0" err="1">
                <a:solidFill>
                  <a:schemeClr val="tx2"/>
                </a:solidFill>
              </a:rPr>
              <a:t>Eftekharzadeh</a:t>
            </a:r>
            <a:r>
              <a:rPr lang="en-US" sz="5500" dirty="0">
                <a:solidFill>
                  <a:schemeClr val="tx2"/>
                </a:solidFill>
              </a:rPr>
              <a:t> </a:t>
            </a:r>
            <a:r>
              <a:rPr lang="en-US" sz="5500" dirty="0">
                <a:solidFill>
                  <a:schemeClr val="tx2"/>
                </a:solidFill>
              </a:rPr>
              <a:t>, Adam D. Myers , </a:t>
            </a:r>
            <a:r>
              <a:rPr lang="en-US" sz="5500" dirty="0" err="1">
                <a:solidFill>
                  <a:schemeClr val="tx2"/>
                </a:solidFill>
              </a:rPr>
              <a:t>Yue</a:t>
            </a:r>
            <a:r>
              <a:rPr lang="en-US" sz="5500" dirty="0">
                <a:solidFill>
                  <a:schemeClr val="tx2"/>
                </a:solidFill>
              </a:rPr>
              <a:t> </a:t>
            </a:r>
            <a:r>
              <a:rPr lang="en-US" sz="5500" dirty="0" err="1">
                <a:solidFill>
                  <a:schemeClr val="tx2"/>
                </a:solidFill>
              </a:rPr>
              <a:t>Shen</a:t>
            </a:r>
            <a:endParaRPr lang="en-US" sz="5500" dirty="0">
              <a:solidFill>
                <a:schemeClr val="tx2"/>
              </a:solidFill>
            </a:endParaRPr>
          </a:p>
        </p:txBody>
      </p:sp>
      <p:sp>
        <p:nvSpPr>
          <p:cNvPr id="15" name="TextBox 14"/>
          <p:cNvSpPr txBox="1"/>
          <p:nvPr/>
        </p:nvSpPr>
        <p:spPr>
          <a:xfrm>
            <a:off x="12820799" y="12922722"/>
            <a:ext cx="11523298" cy="7386633"/>
          </a:xfrm>
          <a:prstGeom prst="rect">
            <a:avLst/>
          </a:prstGeom>
          <a:noFill/>
        </p:spPr>
        <p:txBody>
          <a:bodyPr wrap="square" lIns="76197" tIns="38098" rIns="76197" bIns="38098" rtlCol="0">
            <a:spAutoFit/>
          </a:bodyPr>
          <a:lstStyle/>
          <a:p>
            <a:r>
              <a:rPr lang="en-US" sz="2500" dirty="0"/>
              <a:t>Clustering is a measure of the dark </a:t>
            </a:r>
            <a:r>
              <a:rPr lang="en-US" sz="2500" dirty="0"/>
              <a:t>matter </a:t>
            </a:r>
            <a:r>
              <a:rPr lang="en-US" sz="2500" dirty="0"/>
              <a:t>environments in which galaxies are embedded. Quasars are a tracer of </a:t>
            </a:r>
            <a:r>
              <a:rPr lang="en-US" sz="2500" dirty="0"/>
              <a:t>the state </a:t>
            </a:r>
            <a:r>
              <a:rPr lang="en-US" sz="2500" dirty="0"/>
              <a:t>of </a:t>
            </a:r>
            <a:r>
              <a:rPr lang="en-US" sz="2500" dirty="0"/>
              <a:t>active </a:t>
            </a:r>
            <a:r>
              <a:rPr lang="en-US" sz="2500" dirty="0"/>
              <a:t>black holes throughout the Universe. The clustering of quasars as a </a:t>
            </a:r>
            <a:r>
              <a:rPr lang="en-US" sz="2500" dirty="0"/>
              <a:t>function </a:t>
            </a:r>
            <a:r>
              <a:rPr lang="en-US" sz="2500" dirty="0"/>
              <a:t>of their physical </a:t>
            </a:r>
            <a:r>
              <a:rPr lang="en-US" sz="2500" dirty="0"/>
              <a:t>properties is thus </a:t>
            </a:r>
            <a:r>
              <a:rPr lang="en-US" sz="2500" dirty="0"/>
              <a:t>a key measure in determining how black hole </a:t>
            </a:r>
            <a:r>
              <a:rPr lang="en-US" sz="2500" dirty="0"/>
              <a:t>activity </a:t>
            </a:r>
            <a:r>
              <a:rPr lang="en-US" sz="2500" dirty="0"/>
              <a:t>correlates with dark </a:t>
            </a:r>
            <a:r>
              <a:rPr lang="en-US" sz="2500" dirty="0"/>
              <a:t>matter </a:t>
            </a:r>
            <a:r>
              <a:rPr lang="en-US" sz="2500" dirty="0"/>
              <a:t>environment throughout </a:t>
            </a:r>
            <a:r>
              <a:rPr lang="en-US" sz="2500" dirty="0"/>
              <a:t>cosmic history</a:t>
            </a:r>
            <a:r>
              <a:rPr lang="en-US" sz="2500" dirty="0"/>
              <a:t>. Currently, the most abundant sample of quasars suitable for clustering measurements over most of </a:t>
            </a:r>
            <a:r>
              <a:rPr lang="en-US" sz="2500" dirty="0"/>
              <a:t>cosmic history </a:t>
            </a:r>
            <a:r>
              <a:rPr lang="en-US" sz="2500" dirty="0"/>
              <a:t>(and certainly over </a:t>
            </a:r>
            <a:r>
              <a:rPr lang="en-US" sz="2500" dirty="0"/>
              <a:t>redshifts </a:t>
            </a:r>
            <a:r>
              <a:rPr lang="en-US" sz="2500" dirty="0"/>
              <a:t>of about </a:t>
            </a:r>
            <a:r>
              <a:rPr lang="en-US" sz="2500" dirty="0"/>
              <a:t>0.8 </a:t>
            </a:r>
            <a:r>
              <a:rPr lang="en-US" sz="2500" dirty="0"/>
              <a:t>&lt; z &lt; </a:t>
            </a:r>
            <a:r>
              <a:rPr lang="en-US" sz="2500" dirty="0"/>
              <a:t>2.2) </a:t>
            </a:r>
            <a:r>
              <a:rPr lang="en-US" sz="2500" dirty="0"/>
              <a:t>is the uniform sample of quasars assembled as part of </a:t>
            </a:r>
            <a:r>
              <a:rPr lang="en-US" sz="2500" dirty="0"/>
              <a:t>the seventh incarnation </a:t>
            </a:r>
            <a:r>
              <a:rPr lang="en-US" sz="2500" dirty="0"/>
              <a:t>of the Sloan Digital Sky Survey (SDSS DR7). We study the clustering of quasars as a </a:t>
            </a:r>
            <a:r>
              <a:rPr lang="en-US" sz="2500" dirty="0"/>
              <a:t>function </a:t>
            </a:r>
            <a:r>
              <a:rPr lang="en-US" sz="2500" dirty="0"/>
              <a:t>of </a:t>
            </a:r>
            <a:r>
              <a:rPr lang="en-US" sz="2500" dirty="0"/>
              <a:t>their physical properties </a:t>
            </a:r>
            <a:r>
              <a:rPr lang="en-US" sz="2500" dirty="0"/>
              <a:t>using the </a:t>
            </a:r>
            <a:r>
              <a:rPr lang="en-US" sz="2500" dirty="0"/>
              <a:t>~4000 deg</a:t>
            </a:r>
            <a:r>
              <a:rPr lang="en-US" sz="2500" baseline="30000" dirty="0"/>
              <a:t>2</a:t>
            </a:r>
            <a:r>
              <a:rPr lang="en-US" sz="2500" dirty="0"/>
              <a:t> </a:t>
            </a:r>
            <a:r>
              <a:rPr lang="en-US" sz="2500" dirty="0"/>
              <a:t>Sloan Digital Sky Survey Data Release Seven and a </a:t>
            </a:r>
            <a:r>
              <a:rPr lang="en-US" sz="2500" dirty="0"/>
              <a:t>homogenous sample </a:t>
            </a:r>
            <a:r>
              <a:rPr lang="en-US" sz="2500" dirty="0"/>
              <a:t>of 37,574 quasars. This work confirms the findings of </a:t>
            </a:r>
            <a:r>
              <a:rPr lang="en-US" sz="2500" dirty="0" err="1"/>
              <a:t>Shen</a:t>
            </a:r>
            <a:r>
              <a:rPr lang="en-US" sz="2500" dirty="0"/>
              <a:t> (2009) using DR5 and expands upon it using </a:t>
            </a:r>
            <a:r>
              <a:rPr lang="en-US" sz="2500" dirty="0"/>
              <a:t>the larger </a:t>
            </a:r>
            <a:r>
              <a:rPr lang="en-US" sz="2500" dirty="0"/>
              <a:t>DR7 catalog. We find that at lower </a:t>
            </a:r>
            <a:r>
              <a:rPr lang="en-US" sz="2500" dirty="0"/>
              <a:t>redshifts </a:t>
            </a:r>
            <a:r>
              <a:rPr lang="en-US" sz="2500" dirty="0"/>
              <a:t>quasar clustering depends weakly on luminosity. </a:t>
            </a:r>
            <a:r>
              <a:rPr lang="en-US" sz="2500" dirty="0"/>
              <a:t>Autocorrelation </a:t>
            </a:r>
            <a:r>
              <a:rPr lang="en-US" sz="2500" dirty="0"/>
              <a:t>of </a:t>
            </a:r>
            <a:r>
              <a:rPr lang="en-US" sz="2500" dirty="0"/>
              <a:t>FIRST detected (radio-loud) and non</a:t>
            </a:r>
            <a:r>
              <a:rPr lang="en-US" sz="2500" dirty="0"/>
              <a:t>-FIRST detected (radio-quiet) quasars indicates </a:t>
            </a:r>
            <a:r>
              <a:rPr lang="en-US" sz="2500" dirty="0"/>
              <a:t>that radio</a:t>
            </a:r>
            <a:r>
              <a:rPr lang="en-US" sz="2500" dirty="0"/>
              <a:t>-loud quasars cluster more strongly than do radio-quiet quasars. We agree with the conclusion that radio-</a:t>
            </a:r>
            <a:r>
              <a:rPr lang="en-US" sz="2500" dirty="0"/>
              <a:t>loud quasars </a:t>
            </a:r>
            <a:r>
              <a:rPr lang="en-US" sz="2500" dirty="0"/>
              <a:t>reside in more massive and denser environments, implying the possibility that it is the density of </a:t>
            </a:r>
            <a:r>
              <a:rPr lang="en-US" sz="2500" dirty="0"/>
              <a:t>environment which </a:t>
            </a:r>
            <a:r>
              <a:rPr lang="en-US" sz="2500" dirty="0"/>
              <a:t>determines a quasar's radio loudness, rather than a duty cycle.</a:t>
            </a:r>
            <a:endParaRPr lang="en-US" sz="2500" dirty="0"/>
          </a:p>
        </p:txBody>
      </p:sp>
      <p:sp>
        <p:nvSpPr>
          <p:cNvPr id="16" name="TextBox 15"/>
          <p:cNvSpPr txBox="1"/>
          <p:nvPr/>
        </p:nvSpPr>
        <p:spPr>
          <a:xfrm>
            <a:off x="12206768" y="12233741"/>
            <a:ext cx="10755814" cy="646327"/>
          </a:xfrm>
          <a:prstGeom prst="rect">
            <a:avLst/>
          </a:prstGeom>
          <a:noFill/>
        </p:spPr>
        <p:txBody>
          <a:bodyPr wrap="square" lIns="76197" tIns="38098" rIns="76197" bIns="38098" rtlCol="0">
            <a:spAutoFit/>
          </a:bodyPr>
          <a:lstStyle/>
          <a:p>
            <a:r>
              <a:rPr lang="en-US" sz="3700" b="1" dirty="0"/>
              <a:t>Abstract</a:t>
            </a:r>
            <a:endParaRPr lang="en-US" sz="3700" b="1" dirty="0"/>
          </a:p>
        </p:txBody>
      </p:sp>
      <p:pic>
        <p:nvPicPr>
          <p:cNvPr id="6" name="Picture 5" descr="UW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49" y="342727"/>
            <a:ext cx="6827501" cy="3573296"/>
          </a:xfrm>
          <a:prstGeom prst="rect">
            <a:avLst/>
          </a:prstGeom>
        </p:spPr>
      </p:pic>
      <p:sp>
        <p:nvSpPr>
          <p:cNvPr id="30" name="TextBox 29"/>
          <p:cNvSpPr txBox="1"/>
          <p:nvPr/>
        </p:nvSpPr>
        <p:spPr>
          <a:xfrm>
            <a:off x="12158588" y="4609899"/>
            <a:ext cx="9524312" cy="646327"/>
          </a:xfrm>
          <a:prstGeom prst="rect">
            <a:avLst/>
          </a:prstGeom>
          <a:noFill/>
        </p:spPr>
        <p:txBody>
          <a:bodyPr wrap="square" lIns="76197" tIns="38098" rIns="76197" bIns="38098" rtlCol="0">
            <a:spAutoFit/>
          </a:bodyPr>
          <a:lstStyle/>
          <a:p>
            <a:r>
              <a:rPr lang="en-US" sz="3700" b="1" dirty="0"/>
              <a:t>DR5 </a:t>
            </a:r>
            <a:r>
              <a:rPr lang="en-US" sz="3700" b="1" dirty="0" err="1"/>
              <a:t>vs</a:t>
            </a:r>
            <a:r>
              <a:rPr lang="en-US" sz="3700" b="1" dirty="0"/>
              <a:t> DR7 Sky Coverage</a:t>
            </a:r>
          </a:p>
        </p:txBody>
      </p:sp>
      <p:pic>
        <p:nvPicPr>
          <p:cNvPr id="8" name="Picture 7" descr="nsf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2292" y="24408694"/>
            <a:ext cx="2383408" cy="2152382"/>
          </a:xfrm>
          <a:prstGeom prst="rect">
            <a:avLst/>
          </a:prstGeom>
        </p:spPr>
      </p:pic>
      <p:sp>
        <p:nvSpPr>
          <p:cNvPr id="17" name="Rectangle 16"/>
          <p:cNvSpPr/>
          <p:nvPr/>
        </p:nvSpPr>
        <p:spPr>
          <a:xfrm>
            <a:off x="10700426" y="26561076"/>
            <a:ext cx="14241866" cy="815604"/>
          </a:xfrm>
          <a:prstGeom prst="rect">
            <a:avLst/>
          </a:prstGeom>
        </p:spPr>
        <p:txBody>
          <a:bodyPr wrap="square" lIns="76197" tIns="38098" rIns="76197" bIns="38098">
            <a:spAutoFit/>
          </a:bodyPr>
          <a:lstStyle/>
          <a:p>
            <a:pPr algn="ctr"/>
            <a:r>
              <a:rPr lang="en-US" sz="2400" dirty="0">
                <a:latin typeface="Arial"/>
                <a:cs typeface="Arial"/>
              </a:rPr>
              <a:t>Funding provided by Wyoming NSF </a:t>
            </a:r>
            <a:r>
              <a:rPr lang="en-US" sz="2400" dirty="0" err="1">
                <a:latin typeface="Arial"/>
                <a:cs typeface="Arial"/>
              </a:rPr>
              <a:t>EPSCoR</a:t>
            </a:r>
            <a:r>
              <a:rPr lang="en-US" sz="2400" dirty="0">
                <a:latin typeface="Arial"/>
                <a:cs typeface="Arial"/>
              </a:rPr>
              <a:t> </a:t>
            </a:r>
            <a:r>
              <a:rPr lang="en-US" sz="2400" dirty="0">
                <a:latin typeface="Arial"/>
                <a:cs typeface="Arial"/>
              </a:rPr>
              <a:t> WWISE </a:t>
            </a:r>
            <a:r>
              <a:rPr lang="en-US" sz="2400" dirty="0">
                <a:latin typeface="Arial"/>
                <a:cs typeface="Arial"/>
              </a:rPr>
              <a:t>program and NSF Grant EPS # </a:t>
            </a:r>
            <a:r>
              <a:rPr lang="en-US" sz="2400" dirty="0">
                <a:latin typeface="Arial"/>
                <a:cs typeface="Arial"/>
              </a:rPr>
              <a:t>1208909.  </a:t>
            </a:r>
            <a:br>
              <a:rPr lang="en-US" sz="2400" dirty="0">
                <a:latin typeface="Arial"/>
                <a:cs typeface="Arial"/>
              </a:rPr>
            </a:br>
            <a:r>
              <a:rPr lang="en-US" sz="2400" dirty="0">
                <a:latin typeface="Arial"/>
                <a:cs typeface="Arial"/>
                <a:hlinkClick r:id="rId6"/>
              </a:rPr>
              <a:t>http://physics.uwyo.edu/~aschwortz/</a:t>
            </a:r>
            <a:r>
              <a:rPr lang="en-US" sz="2400" dirty="0">
                <a:latin typeface="Arial"/>
                <a:cs typeface="Arial"/>
              </a:rPr>
              <a:t> </a:t>
            </a:r>
          </a:p>
        </p:txBody>
      </p:sp>
      <p:pic>
        <p:nvPicPr>
          <p:cNvPr id="43" name="Picture 42" descr="Letterhead_Header.png"/>
          <p:cNvPicPr/>
          <p:nvPr/>
        </p:nvPicPr>
        <p:blipFill rotWithShape="1">
          <a:blip r:embed="rId7"/>
          <a:srcRect l="25993" r="29193"/>
          <a:stretch/>
        </p:blipFill>
        <p:spPr>
          <a:xfrm>
            <a:off x="27505153" y="24408694"/>
            <a:ext cx="5634182" cy="2152382"/>
          </a:xfrm>
          <a:prstGeom prst="rect">
            <a:avLst/>
          </a:prstGeom>
          <a:solidFill>
            <a:srgbClr val="FFFFFF"/>
          </a:solidFill>
        </p:spPr>
      </p:pic>
      <p:pic>
        <p:nvPicPr>
          <p:cNvPr id="7" name="Picture 6" descr="Head4.jpg"/>
          <p:cNvPicPr>
            <a:picLocks noChangeAspect="1"/>
          </p:cNvPicPr>
          <p:nvPr/>
        </p:nvPicPr>
        <p:blipFill rotWithShape="1">
          <a:blip r:embed="rId8">
            <a:extLst>
              <a:ext uri="{28A0092B-C50C-407E-A947-70E740481C1C}">
                <a14:useLocalDpi xmlns:a14="http://schemas.microsoft.com/office/drawing/2010/main" val="0"/>
              </a:ext>
            </a:extLst>
          </a:blip>
          <a:srcRect l="3750" t="12376" b="24858"/>
          <a:stretch/>
        </p:blipFill>
        <p:spPr>
          <a:xfrm>
            <a:off x="32867600" y="593407"/>
            <a:ext cx="3323590" cy="3627416"/>
          </a:xfrm>
          <a:prstGeom prst="rect">
            <a:avLst/>
          </a:prstGeom>
        </p:spPr>
      </p:pic>
      <p:pic>
        <p:nvPicPr>
          <p:cNvPr id="19" name="Picture 18" descr="xiAll.ps"/>
          <p:cNvPicPr>
            <a:picLocks noChangeAspect="1"/>
          </p:cNvPicPr>
          <p:nvPr/>
        </p:nvPicPr>
        <p:blipFill rotWithShape="1">
          <a:blip r:embed="rId9">
            <a:alphaModFix/>
            <a:extLst>
              <a:ext uri="{28A0092B-C50C-407E-A947-70E740481C1C}">
                <a14:useLocalDpi xmlns:a14="http://schemas.microsoft.com/office/drawing/2010/main" val="0"/>
              </a:ext>
            </a:extLst>
          </a:blip>
          <a:srcRect/>
          <a:stretch/>
        </p:blipFill>
        <p:spPr>
          <a:xfrm rot="5400000">
            <a:off x="3100484" y="17025055"/>
            <a:ext cx="5767706" cy="9952122"/>
          </a:xfrm>
          <a:prstGeom prst="rect">
            <a:avLst/>
          </a:prstGeom>
          <a:solidFill>
            <a:srgbClr val="FFFFFF"/>
          </a:solidFill>
        </p:spPr>
      </p:pic>
      <p:pic>
        <p:nvPicPr>
          <p:cNvPr id="25" name="Picture 24" descr="RA-Dec.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16876" y="5274623"/>
            <a:ext cx="11627221" cy="5416563"/>
          </a:xfrm>
          <a:prstGeom prst="rect">
            <a:avLst/>
          </a:prstGeom>
        </p:spPr>
      </p:pic>
      <p:pic>
        <p:nvPicPr>
          <p:cNvPr id="26" name="Picture 25" descr="xi7loudness.ps"/>
          <p:cNvPicPr>
            <a:picLocks noChangeAspect="1"/>
          </p:cNvPicPr>
          <p:nvPr/>
        </p:nvPicPr>
        <p:blipFill rotWithShape="1">
          <a:blip r:embed="rId11">
            <a:extLst>
              <a:ext uri="{28A0092B-C50C-407E-A947-70E740481C1C}">
                <a14:useLocalDpi xmlns:a14="http://schemas.microsoft.com/office/drawing/2010/main" val="0"/>
              </a:ext>
            </a:extLst>
          </a:blip>
          <a:srcRect l="13243" r="10218"/>
          <a:stretch/>
        </p:blipFill>
        <p:spPr>
          <a:xfrm rot="5400000">
            <a:off x="28229122" y="2672828"/>
            <a:ext cx="4339058" cy="9781770"/>
          </a:xfrm>
          <a:prstGeom prst="rect">
            <a:avLst/>
          </a:prstGeom>
          <a:solidFill>
            <a:srgbClr val="FFFFFF"/>
          </a:solidFill>
        </p:spPr>
      </p:pic>
      <p:sp>
        <p:nvSpPr>
          <p:cNvPr id="51" name="TextBox 50"/>
          <p:cNvSpPr txBox="1"/>
          <p:nvPr/>
        </p:nvSpPr>
        <p:spPr>
          <a:xfrm>
            <a:off x="12820799" y="10691186"/>
            <a:ext cx="11523297" cy="1184936"/>
          </a:xfrm>
          <a:prstGeom prst="rect">
            <a:avLst/>
          </a:prstGeom>
          <a:noFill/>
        </p:spPr>
        <p:txBody>
          <a:bodyPr wrap="square" lIns="76197" tIns="38098" rIns="76197" bIns="38098" rtlCol="0">
            <a:spAutoFit/>
          </a:bodyPr>
          <a:lstStyle/>
          <a:p>
            <a:r>
              <a:rPr lang="en-US" sz="2400" dirty="0"/>
              <a:t>Above, DR5 quasars (blue) are plotted over the DR7 quasars (red).  The DR7 sky coverage is indicated by the combination of blue and red together.  Note that DR7 is not only larger (~1.6x), but also, critically, fills in contiguous area.</a:t>
            </a:r>
          </a:p>
        </p:txBody>
      </p:sp>
      <p:sp>
        <p:nvSpPr>
          <p:cNvPr id="53" name="TextBox 52"/>
          <p:cNvSpPr txBox="1"/>
          <p:nvPr/>
        </p:nvSpPr>
        <p:spPr>
          <a:xfrm>
            <a:off x="654462" y="18260467"/>
            <a:ext cx="9716732" cy="646327"/>
          </a:xfrm>
          <a:prstGeom prst="rect">
            <a:avLst/>
          </a:prstGeom>
          <a:noFill/>
        </p:spPr>
        <p:txBody>
          <a:bodyPr wrap="square" lIns="76197" tIns="38098" rIns="76197" bIns="38098" rtlCol="0">
            <a:spAutoFit/>
          </a:bodyPr>
          <a:lstStyle/>
          <a:p>
            <a:r>
              <a:rPr lang="en-US" sz="3700" b="1" dirty="0"/>
              <a:t>ACF for both DR5 and DR7 Quasars</a:t>
            </a:r>
          </a:p>
        </p:txBody>
      </p:sp>
      <p:sp>
        <p:nvSpPr>
          <p:cNvPr id="55" name="TextBox 54"/>
          <p:cNvSpPr txBox="1"/>
          <p:nvPr/>
        </p:nvSpPr>
        <p:spPr>
          <a:xfrm>
            <a:off x="957478" y="25030616"/>
            <a:ext cx="10625976" cy="2231376"/>
          </a:xfrm>
          <a:prstGeom prst="rect">
            <a:avLst/>
          </a:prstGeom>
          <a:noFill/>
        </p:spPr>
        <p:txBody>
          <a:bodyPr wrap="square" lIns="76197" tIns="38098" rIns="76197" bIns="38098" rtlCol="0">
            <a:spAutoFit/>
          </a:bodyPr>
          <a:lstStyle/>
          <a:p>
            <a:r>
              <a:rPr lang="en-US" sz="2800" dirty="0"/>
              <a:t>DR5 contains </a:t>
            </a:r>
            <a:r>
              <a:rPr lang="en-US" sz="2800" dirty="0"/>
              <a:t>29,804 uniformly selected quasars in the redshift range 0.4&lt;z&lt;2.5 while </a:t>
            </a:r>
            <a:r>
              <a:rPr lang="en-US" sz="2800" dirty="0"/>
              <a:t>DR7 contains </a:t>
            </a:r>
            <a:r>
              <a:rPr lang="en-US" sz="2800" dirty="0"/>
              <a:t>47,008 quasars in the same range.  The DR7 ACF agrees with the results found for DR5, although DR7 drops faster on large scales, perhaps due to the larger contiguous area.  DR7 also probes to smaller scales. </a:t>
            </a:r>
          </a:p>
        </p:txBody>
      </p:sp>
      <p:pic>
        <p:nvPicPr>
          <p:cNvPr id="59" name="Picture 58" descr="cor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957477" y="13756279"/>
            <a:ext cx="4630523" cy="4313875"/>
          </a:xfrm>
          <a:prstGeom prst="rect">
            <a:avLst/>
          </a:prstGeom>
        </p:spPr>
      </p:pic>
      <p:sp>
        <p:nvSpPr>
          <p:cNvPr id="60" name="TextBox 59"/>
          <p:cNvSpPr txBox="1"/>
          <p:nvPr/>
        </p:nvSpPr>
        <p:spPr>
          <a:xfrm>
            <a:off x="705261" y="12875397"/>
            <a:ext cx="9319834" cy="646327"/>
          </a:xfrm>
          <a:prstGeom prst="rect">
            <a:avLst/>
          </a:prstGeom>
          <a:noFill/>
        </p:spPr>
        <p:txBody>
          <a:bodyPr wrap="square" lIns="76197" tIns="38098" rIns="76197" bIns="38098" rtlCol="0">
            <a:spAutoFit/>
          </a:bodyPr>
          <a:lstStyle/>
          <a:p>
            <a:r>
              <a:rPr lang="en-US" sz="3700" b="1" dirty="0"/>
              <a:t>ACF Definition</a:t>
            </a:r>
          </a:p>
        </p:txBody>
      </p:sp>
      <p:sp>
        <p:nvSpPr>
          <p:cNvPr id="61" name="TextBox 60"/>
          <p:cNvSpPr txBox="1"/>
          <p:nvPr/>
        </p:nvSpPr>
        <p:spPr>
          <a:xfrm>
            <a:off x="5994400" y="13729247"/>
            <a:ext cx="5671733" cy="4385812"/>
          </a:xfrm>
          <a:prstGeom prst="rect">
            <a:avLst/>
          </a:prstGeom>
          <a:noFill/>
        </p:spPr>
        <p:txBody>
          <a:bodyPr wrap="square" lIns="76197" tIns="38098" rIns="76197" bIns="38098" rtlCol="0">
            <a:spAutoFit/>
          </a:bodyPr>
          <a:lstStyle/>
          <a:p>
            <a:r>
              <a:rPr lang="en-US" sz="2800" dirty="0"/>
              <a:t>The autocorrelation function measures how many objects (black dots) are at a given distance from each other. Random points (red dots) are used to normalize for the area of each annulus.  Here we depict a 2D (angular) autocorrelation function.  We will measure the 3D (or redshift-space) autocorrelation function. </a:t>
            </a:r>
          </a:p>
        </p:txBody>
      </p:sp>
      <p:sp>
        <p:nvSpPr>
          <p:cNvPr id="62" name="TextBox 61"/>
          <p:cNvSpPr txBox="1"/>
          <p:nvPr/>
        </p:nvSpPr>
        <p:spPr>
          <a:xfrm>
            <a:off x="24730640" y="4644622"/>
            <a:ext cx="9524312" cy="646327"/>
          </a:xfrm>
          <a:prstGeom prst="rect">
            <a:avLst/>
          </a:prstGeom>
          <a:noFill/>
        </p:spPr>
        <p:txBody>
          <a:bodyPr wrap="square" lIns="76197" tIns="38098" rIns="76197" bIns="38098" rtlCol="0">
            <a:spAutoFit/>
          </a:bodyPr>
          <a:lstStyle/>
          <a:p>
            <a:r>
              <a:rPr lang="en-US" sz="3700" b="1" dirty="0"/>
              <a:t>Radio Loud vs. Radio Quiet</a:t>
            </a:r>
          </a:p>
        </p:txBody>
      </p:sp>
      <p:sp>
        <p:nvSpPr>
          <p:cNvPr id="63" name="TextBox 62"/>
          <p:cNvSpPr txBox="1"/>
          <p:nvPr/>
        </p:nvSpPr>
        <p:spPr>
          <a:xfrm>
            <a:off x="25507767" y="9750423"/>
            <a:ext cx="9781770" cy="815604"/>
          </a:xfrm>
          <a:prstGeom prst="rect">
            <a:avLst/>
          </a:prstGeom>
          <a:noFill/>
        </p:spPr>
        <p:txBody>
          <a:bodyPr wrap="square" lIns="76197" tIns="38098" rIns="76197" bIns="38098" rtlCol="0">
            <a:spAutoFit/>
          </a:bodyPr>
          <a:lstStyle/>
          <a:p>
            <a:r>
              <a:rPr lang="en-US" sz="2400" dirty="0"/>
              <a:t>We find that DR7 radio-loud quasars are more strongly clustered than radio-quiet quasars, as was measured by </a:t>
            </a:r>
            <a:r>
              <a:rPr lang="en-US" sz="2400" dirty="0" err="1"/>
              <a:t>Shen</a:t>
            </a:r>
            <a:r>
              <a:rPr lang="en-US" sz="2400" dirty="0"/>
              <a:t> et al. (2009) for DR5. </a:t>
            </a:r>
          </a:p>
        </p:txBody>
      </p:sp>
      <p:sp>
        <p:nvSpPr>
          <p:cNvPr id="64" name="TextBox 63"/>
          <p:cNvSpPr txBox="1"/>
          <p:nvPr/>
        </p:nvSpPr>
        <p:spPr>
          <a:xfrm>
            <a:off x="24730640" y="10523444"/>
            <a:ext cx="9524312" cy="646327"/>
          </a:xfrm>
          <a:prstGeom prst="rect">
            <a:avLst/>
          </a:prstGeom>
          <a:noFill/>
        </p:spPr>
        <p:txBody>
          <a:bodyPr wrap="square" lIns="76197" tIns="38098" rIns="76197" bIns="38098" rtlCol="0">
            <a:spAutoFit/>
          </a:bodyPr>
          <a:lstStyle/>
          <a:p>
            <a:r>
              <a:rPr lang="en-US" sz="3700" b="1" dirty="0"/>
              <a:t>Binned by Redshift</a:t>
            </a:r>
          </a:p>
        </p:txBody>
      </p:sp>
      <p:sp>
        <p:nvSpPr>
          <p:cNvPr id="65" name="TextBox 64"/>
          <p:cNvSpPr txBox="1"/>
          <p:nvPr/>
        </p:nvSpPr>
        <p:spPr>
          <a:xfrm>
            <a:off x="25507766" y="16195317"/>
            <a:ext cx="10471771" cy="1923599"/>
          </a:xfrm>
          <a:prstGeom prst="rect">
            <a:avLst/>
          </a:prstGeom>
          <a:noFill/>
        </p:spPr>
        <p:txBody>
          <a:bodyPr wrap="square" lIns="76197" tIns="38098" rIns="76197" bIns="38098" rtlCol="0">
            <a:spAutoFit/>
          </a:bodyPr>
          <a:lstStyle/>
          <a:p>
            <a:r>
              <a:rPr lang="en-US" sz="2400" dirty="0"/>
              <a:t>Redshift ranges are marked on the top of each column.  In each panel, the red dotted line is a power law model of </a:t>
            </a:r>
            <a:r>
              <a:rPr lang="en-US" sz="2400" dirty="0" err="1"/>
              <a:t>ξ</a:t>
            </a:r>
            <a:r>
              <a:rPr lang="en-US" sz="2400" dirty="0"/>
              <a:t>(s)=(s/6.5 h</a:t>
            </a:r>
            <a:r>
              <a:rPr lang="en-US" sz="2400" baseline="30000" dirty="0"/>
              <a:t>-1</a:t>
            </a:r>
            <a:r>
              <a:rPr lang="en-US" sz="2400" dirty="0"/>
              <a:t> </a:t>
            </a:r>
            <a:r>
              <a:rPr lang="en-US" sz="2400" dirty="0" err="1"/>
              <a:t>Mpc</a:t>
            </a:r>
            <a:r>
              <a:rPr lang="en-US" sz="2400" dirty="0"/>
              <a:t>)</a:t>
            </a:r>
            <a:r>
              <a:rPr lang="en-US" sz="2400" baseline="30000" dirty="0"/>
              <a:t>-1.8</a:t>
            </a:r>
            <a:r>
              <a:rPr lang="en-US" sz="2400" dirty="0"/>
              <a:t> drawn to guide the eye, while the purple dashed line is our best-fit value for s</a:t>
            </a:r>
            <a:r>
              <a:rPr lang="en-US" sz="2400" baseline="-25000" dirty="0"/>
              <a:t>0</a:t>
            </a:r>
            <a:r>
              <a:rPr lang="en-US" sz="2400" dirty="0"/>
              <a:t> using a power-law slope of -1.8. The fit for 2.9&lt;z&lt;3.5 is likely being pulled down by the error bars and thus will need to be revisited.  </a:t>
            </a:r>
            <a:endParaRPr lang="en-US" sz="2400" baseline="30000" dirty="0"/>
          </a:p>
        </p:txBody>
      </p:sp>
      <p:sp>
        <p:nvSpPr>
          <p:cNvPr id="66" name="TextBox 65"/>
          <p:cNvSpPr txBox="1"/>
          <p:nvPr/>
        </p:nvSpPr>
        <p:spPr>
          <a:xfrm>
            <a:off x="12158588" y="20276091"/>
            <a:ext cx="10755814" cy="646327"/>
          </a:xfrm>
          <a:prstGeom prst="rect">
            <a:avLst/>
          </a:prstGeom>
          <a:noFill/>
        </p:spPr>
        <p:txBody>
          <a:bodyPr wrap="square" lIns="76197" tIns="38098" rIns="76197" bIns="38098" rtlCol="0">
            <a:spAutoFit/>
          </a:bodyPr>
          <a:lstStyle/>
          <a:p>
            <a:r>
              <a:rPr lang="en-US" sz="3700" b="1" dirty="0"/>
              <a:t>Results</a:t>
            </a:r>
            <a:endParaRPr lang="en-US" sz="3700" b="1" dirty="0"/>
          </a:p>
        </p:txBody>
      </p:sp>
      <p:sp>
        <p:nvSpPr>
          <p:cNvPr id="67" name="TextBox 66"/>
          <p:cNvSpPr txBox="1"/>
          <p:nvPr/>
        </p:nvSpPr>
        <p:spPr>
          <a:xfrm>
            <a:off x="24730640" y="18222361"/>
            <a:ext cx="10238946" cy="646327"/>
          </a:xfrm>
          <a:prstGeom prst="rect">
            <a:avLst/>
          </a:prstGeom>
          <a:noFill/>
        </p:spPr>
        <p:txBody>
          <a:bodyPr wrap="square" lIns="76197" tIns="38098" rIns="76197" bIns="38098" rtlCol="0">
            <a:spAutoFit/>
          </a:bodyPr>
          <a:lstStyle/>
          <a:p>
            <a:r>
              <a:rPr lang="en-US" sz="3700" b="1" dirty="0"/>
              <a:t>Conclusion and Future Work</a:t>
            </a:r>
          </a:p>
        </p:txBody>
      </p:sp>
      <p:sp>
        <p:nvSpPr>
          <p:cNvPr id="68" name="TextBox 67"/>
          <p:cNvSpPr txBox="1"/>
          <p:nvPr/>
        </p:nvSpPr>
        <p:spPr>
          <a:xfrm>
            <a:off x="24942292" y="18759007"/>
            <a:ext cx="11248898" cy="5463030"/>
          </a:xfrm>
          <a:prstGeom prst="rect">
            <a:avLst/>
          </a:prstGeom>
          <a:noFill/>
        </p:spPr>
        <p:txBody>
          <a:bodyPr wrap="square" lIns="76197" tIns="38098" rIns="76197" bIns="38098" rtlCol="0">
            <a:spAutoFit/>
          </a:bodyPr>
          <a:lstStyle/>
          <a:p>
            <a:r>
              <a:rPr lang="en-US" sz="2500" dirty="0"/>
              <a:t>We are revisiting measurements of quasar clustering using the final SDSS-I/II quasar sample (the DR7 data release). Our ultimate goals include:</a:t>
            </a:r>
          </a:p>
          <a:p>
            <a:pPr marL="476231" indent="-476231">
              <a:buFont typeface="Arial"/>
              <a:buChar char="•"/>
            </a:pPr>
            <a:r>
              <a:rPr lang="en-US" sz="2500" dirty="0"/>
              <a:t>To measure z &lt; 2.5 quasar clustering with DR7, the largest sample to date, which is ~1.6x larger than DR5 and fills in more contiguous area</a:t>
            </a:r>
          </a:p>
          <a:p>
            <a:pPr marL="476231" indent="-476231">
              <a:buFont typeface="Arial"/>
              <a:buChar char="•"/>
            </a:pPr>
            <a:r>
              <a:rPr lang="en-US" sz="2500" dirty="0"/>
              <a:t>To revisit differences that were only marginally significant in the DR5 measurements of </a:t>
            </a:r>
            <a:r>
              <a:rPr lang="en-US" sz="2500" dirty="0" err="1"/>
              <a:t>Shen</a:t>
            </a:r>
            <a:r>
              <a:rPr lang="en-US" sz="2500" dirty="0"/>
              <a:t> et al. (2009), most notably their detection of stronger clustering for radio-loud quasars</a:t>
            </a:r>
          </a:p>
          <a:p>
            <a:pPr marL="476231" indent="-476231">
              <a:buFont typeface="Arial"/>
              <a:buChar char="•"/>
            </a:pPr>
            <a:r>
              <a:rPr lang="en-US" sz="2500" dirty="0"/>
              <a:t>To use clustering to test models that argue quasars with certain CIV-line properties are really radio-loud quasars in a radio-quiet state (e.g., Richards et al. 2011)</a:t>
            </a:r>
          </a:p>
          <a:p>
            <a:pPr marL="476231" indent="-476231">
              <a:buFont typeface="Arial"/>
              <a:buChar char="•"/>
            </a:pPr>
            <a:r>
              <a:rPr lang="en-US" sz="2500" dirty="0"/>
              <a:t>To provide the best measurements of the clustering evolution of the most luminous quasars for comparison to less luminous quasars from the </a:t>
            </a:r>
            <a:r>
              <a:rPr lang="en-US" sz="2500" dirty="0" err="1"/>
              <a:t>eBOSS</a:t>
            </a:r>
            <a:r>
              <a:rPr lang="en-US" sz="2500" dirty="0"/>
              <a:t> survey (which will confirm half-a-million z &lt; 2.5 quasars several magnitudes fainter than SDSS DR7)</a:t>
            </a:r>
          </a:p>
        </p:txBody>
      </p:sp>
      <p:sp>
        <p:nvSpPr>
          <p:cNvPr id="32" name="TextBox 31"/>
          <p:cNvSpPr txBox="1"/>
          <p:nvPr/>
        </p:nvSpPr>
        <p:spPr>
          <a:xfrm>
            <a:off x="957477" y="5348984"/>
            <a:ext cx="10810256" cy="7386633"/>
          </a:xfrm>
          <a:prstGeom prst="rect">
            <a:avLst/>
          </a:prstGeom>
          <a:noFill/>
        </p:spPr>
        <p:txBody>
          <a:bodyPr wrap="square" lIns="76197" tIns="38098" rIns="76197" bIns="38098" rtlCol="0">
            <a:spAutoFit/>
          </a:bodyPr>
          <a:lstStyle/>
          <a:p>
            <a:r>
              <a:rPr lang="en-US" sz="2500" dirty="0"/>
              <a:t>Measurements of the quasars clustering are critical for evaluating the role of the most luminous active black holes in cosmic history. Quasar clustering can be used to assess the mass of the dark matter halos that host quasars, and to estimate the duration of the quasar phase. These physical measurements can then be compared to similar measurements for other Active Galactic Nuclei in order to test unification models, or to star formation histories in order to assess how quasars may affect galaxy evolution.</a:t>
            </a:r>
          </a:p>
          <a:p>
            <a:r>
              <a:rPr lang="en-US" sz="2500" dirty="0"/>
              <a:t>	Quasars peak as a population near redshift 2.5 and their number density is highest over the subsequent 80% of the age of the Universe. This means that redshifts of z &lt; 2.5 offer the possibility for the most precise measurements of quasar clustering. Currently, the largest (homogeneously selected) samples used to measure z &lt; 2.5 quasar clustering are the ~30,000 quasars from SDSS Data Release 5 (DR5; </a:t>
            </a:r>
            <a:r>
              <a:rPr lang="en-US" sz="2500" dirty="0" err="1"/>
              <a:t>Shen</a:t>
            </a:r>
            <a:r>
              <a:rPr lang="en-US" sz="2500" dirty="0"/>
              <a:t> et al. 2009, Ross et al. 2009) and the ~20,000 quasars from the 2dF (</a:t>
            </a:r>
            <a:r>
              <a:rPr lang="en-US" sz="2500" dirty="0" err="1"/>
              <a:t>Croom</a:t>
            </a:r>
            <a:r>
              <a:rPr lang="en-US" sz="2500" dirty="0"/>
              <a:t> et al. 2004). In this poster, we discuss measurements we are making of quasar clustering that can improve on these earlier works by using the nearly-two-times-larger quasar sample available in SDSS DR7, which is currently the largest homogeneously selected z &lt; 2.5 sample (containing nearly 50,000 quasars).</a:t>
            </a:r>
          </a:p>
        </p:txBody>
      </p:sp>
      <p:sp>
        <p:nvSpPr>
          <p:cNvPr id="33" name="TextBox 32"/>
          <p:cNvSpPr txBox="1"/>
          <p:nvPr/>
        </p:nvSpPr>
        <p:spPr>
          <a:xfrm>
            <a:off x="654462" y="4663946"/>
            <a:ext cx="10358915" cy="646327"/>
          </a:xfrm>
          <a:prstGeom prst="rect">
            <a:avLst/>
          </a:prstGeom>
          <a:noFill/>
        </p:spPr>
        <p:txBody>
          <a:bodyPr wrap="square" lIns="76197" tIns="38098" rIns="76197" bIns="38098" rtlCol="0">
            <a:spAutoFit/>
          </a:bodyPr>
          <a:lstStyle/>
          <a:p>
            <a:r>
              <a:rPr lang="en-US" sz="3700" b="1" dirty="0"/>
              <a:t>Introduction</a:t>
            </a:r>
            <a:endParaRPr lang="en-US" sz="3700" b="1" dirty="0"/>
          </a:p>
        </p:txBody>
      </p:sp>
      <p:grpSp>
        <p:nvGrpSpPr>
          <p:cNvPr id="10" name="Group 9"/>
          <p:cNvGrpSpPr/>
          <p:nvPr/>
        </p:nvGrpSpPr>
        <p:grpSpPr>
          <a:xfrm>
            <a:off x="12617599" y="20922418"/>
            <a:ext cx="11135136" cy="5221622"/>
            <a:chOff x="13823479" y="22917422"/>
            <a:chExt cx="12248650" cy="6962162"/>
          </a:xfrm>
        </p:grpSpPr>
        <p:sp>
          <p:nvSpPr>
            <p:cNvPr id="3" name="Rectangle 2"/>
            <p:cNvSpPr/>
            <p:nvPr/>
          </p:nvSpPr>
          <p:spPr>
            <a:xfrm>
              <a:off x="13823479" y="22917422"/>
              <a:ext cx="12248650" cy="696216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3823479" y="22917423"/>
              <a:ext cx="12248650" cy="6962161"/>
              <a:chOff x="13823479" y="22917423"/>
              <a:chExt cx="12248650" cy="6962161"/>
            </a:xfrm>
          </p:grpSpPr>
          <p:pic>
            <p:nvPicPr>
              <p:cNvPr id="27" name="Picture 26" descr="Table1.png"/>
              <p:cNvPicPr>
                <a:picLocks noChangeAspect="1"/>
              </p:cNvPicPr>
              <p:nvPr/>
            </p:nvPicPr>
            <p:blipFill rotWithShape="1">
              <a:blip r:embed="rId13">
                <a:extLst>
                  <a:ext uri="{28A0092B-C50C-407E-A947-70E740481C1C}">
                    <a14:useLocalDpi xmlns:a14="http://schemas.microsoft.com/office/drawing/2010/main" val="0"/>
                  </a:ext>
                </a:extLst>
              </a:blip>
              <a:srcRect t="69089"/>
              <a:stretch/>
            </p:blipFill>
            <p:spPr>
              <a:xfrm>
                <a:off x="13823479" y="27334923"/>
                <a:ext cx="12248650" cy="2544661"/>
              </a:xfrm>
              <a:prstGeom prst="rect">
                <a:avLst/>
              </a:prstGeom>
            </p:spPr>
          </p:pic>
          <p:pic>
            <p:nvPicPr>
              <p:cNvPr id="34" name="Picture 33" descr="Table1.png"/>
              <p:cNvPicPr>
                <a:picLocks noChangeAspect="1"/>
              </p:cNvPicPr>
              <p:nvPr/>
            </p:nvPicPr>
            <p:blipFill rotWithShape="1">
              <a:blip r:embed="rId13">
                <a:extLst>
                  <a:ext uri="{28A0092B-C50C-407E-A947-70E740481C1C}">
                    <a14:useLocalDpi xmlns:a14="http://schemas.microsoft.com/office/drawing/2010/main" val="0"/>
                  </a:ext>
                </a:extLst>
              </a:blip>
              <a:srcRect b="46339"/>
              <a:stretch/>
            </p:blipFill>
            <p:spPr>
              <a:xfrm>
                <a:off x="13823479" y="22917423"/>
                <a:ext cx="12248650" cy="4417500"/>
              </a:xfrm>
              <a:prstGeom prst="rect">
                <a:avLst/>
              </a:prstGeom>
            </p:spPr>
          </p:pic>
        </p:grpSp>
      </p:grpSp>
      <p:sp>
        <p:nvSpPr>
          <p:cNvPr id="11" name="Rounded Rectangle 10"/>
          <p:cNvSpPr/>
          <p:nvPr/>
        </p:nvSpPr>
        <p:spPr>
          <a:xfrm>
            <a:off x="12206768" y="12180923"/>
            <a:ext cx="12137328" cy="8145968"/>
          </a:xfrm>
          <a:prstGeom prst="roundRect">
            <a:avLst>
              <a:gd name="adj" fmla="val 3803"/>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76197" tIns="38098" rIns="76197" bIns="38098" spcCol="0" rtlCol="0" anchor="ctr"/>
          <a:lstStyle/>
          <a:p>
            <a:pPr algn="ctr"/>
            <a:endParaRPr lang="en-US"/>
          </a:p>
        </p:txBody>
      </p:sp>
      <p:sp>
        <p:nvSpPr>
          <p:cNvPr id="39" name="Rounded Rectangle 38"/>
          <p:cNvSpPr/>
          <p:nvPr/>
        </p:nvSpPr>
        <p:spPr>
          <a:xfrm>
            <a:off x="478750" y="4644622"/>
            <a:ext cx="11441384" cy="8230775"/>
          </a:xfrm>
          <a:prstGeom prst="roundRect">
            <a:avLst>
              <a:gd name="adj" fmla="val 4974"/>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76197" tIns="38098" rIns="76197" bIns="38098" spcCol="0" rtlCol="0" anchor="ctr"/>
          <a:lstStyle/>
          <a:p>
            <a:pPr algn="ctr"/>
            <a:endParaRPr lang="en-US"/>
          </a:p>
        </p:txBody>
      </p:sp>
      <p:sp>
        <p:nvSpPr>
          <p:cNvPr id="40" name="Rounded Rectangle 39"/>
          <p:cNvSpPr/>
          <p:nvPr/>
        </p:nvSpPr>
        <p:spPr>
          <a:xfrm>
            <a:off x="24722236" y="18260467"/>
            <a:ext cx="11468954" cy="6046628"/>
          </a:xfrm>
          <a:prstGeom prst="roundRect">
            <a:avLst>
              <a:gd name="adj" fmla="val 6284"/>
            </a:avLst>
          </a:prstGeom>
          <a:no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76197" tIns="38098" rIns="76197" bIns="38098" spcCol="0" rtlCol="0" anchor="ctr"/>
          <a:lstStyle/>
          <a:p>
            <a:pPr algn="ctr"/>
            <a:endParaRPr lang="en-US"/>
          </a:p>
        </p:txBody>
      </p:sp>
      <p:pic>
        <p:nvPicPr>
          <p:cNvPr id="21" name="Picture 20" descr="xi-redshift7.ps"/>
          <p:cNvPicPr>
            <a:picLocks noChangeAspect="1"/>
          </p:cNvPicPr>
          <p:nvPr/>
        </p:nvPicPr>
        <p:blipFill rotWithShape="1">
          <a:blip r:embed="rId14">
            <a:extLst>
              <a:ext uri="{28A0092B-C50C-407E-A947-70E740481C1C}">
                <a14:useLocalDpi xmlns:a14="http://schemas.microsoft.com/office/drawing/2010/main" val="0"/>
              </a:ext>
            </a:extLst>
          </a:blip>
          <a:srcRect l="8242" r="6222"/>
          <a:stretch/>
        </p:blipFill>
        <p:spPr>
          <a:xfrm rot="5400000">
            <a:off x="27901096" y="8816919"/>
            <a:ext cx="4961378" cy="9781770"/>
          </a:xfrm>
          <a:prstGeom prst="rect">
            <a:avLst/>
          </a:prstGeom>
          <a:solidFill>
            <a:srgbClr val="FFFFFF"/>
          </a:solidFill>
        </p:spPr>
      </p:pic>
    </p:spTree>
    <p:extLst>
      <p:ext uri="{BB962C8B-B14F-4D97-AF65-F5344CB8AC3E}">
        <p14:creationId xmlns:p14="http://schemas.microsoft.com/office/powerpoint/2010/main" val="24109213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Theme">
  <a:themeElements>
    <a:clrScheme name="UWyo">
      <a:dk1>
        <a:srgbClr val="2F1908"/>
      </a:dk1>
      <a:lt1>
        <a:srgbClr val="FFF7A5"/>
      </a:lt1>
      <a:dk2>
        <a:srgbClr val="654A0A"/>
      </a:dk2>
      <a:lt2>
        <a:srgbClr val="EEDE49"/>
      </a:lt2>
      <a:accent1>
        <a:srgbClr val="6666FF"/>
      </a:accent1>
      <a:accent2>
        <a:srgbClr val="800000"/>
      </a:accent2>
      <a:accent3>
        <a:srgbClr val="9BBB59"/>
      </a:accent3>
      <a:accent4>
        <a:srgbClr val="400080"/>
      </a:accent4>
      <a:accent5>
        <a:srgbClr val="0080FF"/>
      </a:accent5>
      <a:accent6>
        <a:srgbClr val="FF800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E3E5C"/>
        </a:dk1>
        <a:lt1>
          <a:srgbClr val="FFFF66"/>
        </a:lt1>
        <a:dk2>
          <a:srgbClr val="666699"/>
        </a:dk2>
        <a:lt2>
          <a:srgbClr val="FFFF66"/>
        </a:lt2>
        <a:accent1>
          <a:srgbClr val="60597B"/>
        </a:accent1>
        <a:accent2>
          <a:srgbClr val="6666FF"/>
        </a:accent2>
        <a:accent3>
          <a:srgbClr val="B8B8CA"/>
        </a:accent3>
        <a:accent4>
          <a:srgbClr val="DADA56"/>
        </a:accent4>
        <a:accent5>
          <a:srgbClr val="B6B5BF"/>
        </a:accent5>
        <a:accent6>
          <a:srgbClr val="5C5CE7"/>
        </a:accent6>
        <a:hlink>
          <a:srgbClr val="FF6FCF"/>
        </a:hlink>
        <a:folHlink>
          <a:srgbClr val="FF6FC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5384</TotalTime>
  <Words>1089</Words>
  <Application>Microsoft Macintosh PowerPoint</Application>
  <PresentationFormat>Custom</PresentationFormat>
  <Paragraphs>29</Paragraphs>
  <Slides>1</Slides>
  <Notes>1</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Blank Presentation</vt:lpstr>
      <vt:lpstr>Default Theme</vt:lpstr>
      <vt:lpstr>1_Blank Presentation</vt:lpstr>
      <vt:lpstr>1_Default Theme</vt:lpstr>
      <vt:lpstr>2_Blank Presentation</vt:lpstr>
      <vt:lpstr>Quasar Clustering from SDSS DR7: Dependencies on FIRST Radio Magnitudes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 Schwortz</dc:creator>
  <cp:lastModifiedBy>Andria Schwortz</cp:lastModifiedBy>
  <cp:revision>200</cp:revision>
  <cp:lastPrinted>2014-05-28T19:01:01Z</cp:lastPrinted>
  <dcterms:created xsi:type="dcterms:W3CDTF">2014-03-03T04:19:34Z</dcterms:created>
  <dcterms:modified xsi:type="dcterms:W3CDTF">2015-01-01T20:09:24Z</dcterms:modified>
</cp:coreProperties>
</file>