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sldIdLst>
    <p:sldId id="266" r:id="rId3"/>
    <p:sldId id="267" r:id="rId4"/>
    <p:sldId id="268" r:id="rId5"/>
    <p:sldId id="269" r:id="rId6"/>
    <p:sldId id="271" r:id="rId7"/>
    <p:sldId id="272" r:id="rId8"/>
    <p:sldId id="274"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25" d="100"/>
          <a:sy n="125" d="100"/>
        </p:scale>
        <p:origin x="9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Fac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0025" y="76200"/>
            <a:ext cx="8686800" cy="762000"/>
          </a:xfrm>
          <a:prstGeom prst="rect">
            <a:avLst/>
          </a:prstGeom>
        </p:spPr>
        <p:txBody>
          <a:bodyPr anchor="ctr"/>
          <a:lstStyle>
            <a:lvl1pPr algn="ctr">
              <a:defRPr sz="2100" b="1" baseline="0">
                <a:solidFill>
                  <a:schemeClr val="tx1"/>
                </a:solidFill>
                <a:latin typeface="Arial" panose="020B0604020202020204" pitchFamily="34" charset="0"/>
                <a:cs typeface="Arial" panose="020B0604020202020204" pitchFamily="34" charset="0"/>
              </a:defRPr>
            </a:lvl1pPr>
          </a:lstStyle>
          <a:p>
            <a:r>
              <a:rPr lang="en-US" sz="2100" b="1" dirty="0" smtClean="0">
                <a:solidFill>
                  <a:srgbClr val="C00000"/>
                </a:solidFill>
                <a:latin typeface=" Arial"/>
              </a:rPr>
              <a:t>FACER: </a:t>
            </a:r>
            <a:r>
              <a:rPr lang="en-US" sz="2100" b="1" dirty="0" smtClean="0">
                <a:latin typeface=" Arial"/>
              </a:rPr>
              <a:t>Title Same as Slide (Arial Bold, 28pt)</a:t>
            </a:r>
            <a:endParaRPr lang="en-US" dirty="0"/>
          </a:p>
        </p:txBody>
      </p:sp>
      <p:sp>
        <p:nvSpPr>
          <p:cNvPr id="4" name="TextBox 3"/>
          <p:cNvSpPr txBox="1"/>
          <p:nvPr userDrawn="1"/>
        </p:nvSpPr>
        <p:spPr>
          <a:xfrm>
            <a:off x="8594917" y="6649248"/>
            <a:ext cx="488949" cy="196208"/>
          </a:xfrm>
          <a:prstGeom prst="rect">
            <a:avLst/>
          </a:prstGeom>
          <a:noFill/>
        </p:spPr>
        <p:txBody>
          <a:bodyPr>
            <a:spAutoFit/>
          </a:bodyPr>
          <a:lstStyle/>
          <a:p>
            <a:pPr algn="r">
              <a:defRPr/>
            </a:pPr>
            <a:fld id="{DD2BEEDD-9FBA-4886-B3B0-F981ED841CCB}" type="slidenum">
              <a:rPr lang="en-US" sz="675" b="1">
                <a:solidFill>
                  <a:srgbClr val="000000"/>
                </a:solidFill>
                <a:ea typeface="ＭＳ Ｐゴシック" charset="-128"/>
                <a:cs typeface="Arial" charset="0"/>
              </a:rPr>
              <a:pPr algn="r">
                <a:defRPr/>
              </a:pPr>
              <a:t>‹#›</a:t>
            </a:fld>
            <a:endParaRPr lang="en-US" sz="675" b="1" dirty="0">
              <a:solidFill>
                <a:srgbClr val="000000"/>
              </a:solidFill>
              <a:ea typeface="ＭＳ Ｐゴシック" charset="-128"/>
              <a:cs typeface="Arial" charset="0"/>
            </a:endParaRPr>
          </a:p>
        </p:txBody>
      </p:sp>
      <p:sp>
        <p:nvSpPr>
          <p:cNvPr id="7" name="Content Placeholder 5"/>
          <p:cNvSpPr>
            <a:spLocks noGrp="1"/>
          </p:cNvSpPr>
          <p:nvPr>
            <p:ph sz="quarter" idx="10" hasCustomPrompt="1"/>
          </p:nvPr>
        </p:nvSpPr>
        <p:spPr>
          <a:xfrm>
            <a:off x="200025" y="1143000"/>
            <a:ext cx="8686800" cy="4559300"/>
          </a:xfrm>
          <a:prstGeom prst="rect">
            <a:avLst/>
          </a:prstGeom>
        </p:spPr>
        <p:txBody>
          <a:bodyPr wrap="square">
            <a:noAutofit/>
          </a:bodyPr>
          <a:lstStyle>
            <a:lvl1pPr marL="172641" indent="-172641">
              <a:spcBef>
                <a:spcPts val="0"/>
              </a:spcBef>
              <a:defRPr lang="en-US" sz="1500" b="1" kern="1200" dirty="0" smtClean="0">
                <a:solidFill>
                  <a:schemeClr val="tx1"/>
                </a:solidFill>
                <a:latin typeface="Arial" pitchFamily="34" charset="0"/>
                <a:ea typeface="+mn-ea"/>
                <a:cs typeface="Arial" pitchFamily="34" charset="0"/>
              </a:defRPr>
            </a:lvl1pPr>
            <a:lvl2pPr marL="342900" indent="-170260">
              <a:spcBef>
                <a:spcPts val="0"/>
              </a:spcBef>
              <a:buFont typeface="Arial" pitchFamily="34" charset="0"/>
              <a:buChar char="–"/>
              <a:defRPr lang="en-US" sz="1350" kern="1200" dirty="0" smtClean="0">
                <a:solidFill>
                  <a:schemeClr val="tx1"/>
                </a:solidFill>
                <a:latin typeface="Arial" panose="020B0604020202020204" pitchFamily="34" charset="0"/>
                <a:ea typeface="+mn-ea"/>
                <a:cs typeface="Arial" panose="020B0604020202020204" pitchFamily="34" charset="0"/>
              </a:defRPr>
            </a:lvl2pPr>
            <a:lvl3pPr marL="515541" indent="-172641">
              <a:spcBef>
                <a:spcPts val="0"/>
              </a:spcBef>
              <a:defRPr sz="1200">
                <a:latin typeface="Arial" panose="020B0604020202020204" pitchFamily="34" charset="0"/>
                <a:cs typeface="Arial" panose="020B0604020202020204" pitchFamily="34" charset="0"/>
              </a:defRPr>
            </a:lvl3pPr>
            <a:lvl4pPr marL="685800" indent="-170260">
              <a:defRPr sz="1050">
                <a:latin typeface="Arial" panose="020B0604020202020204" pitchFamily="34" charset="0"/>
                <a:cs typeface="Arial" panose="020B0604020202020204" pitchFamily="34" charset="0"/>
              </a:defRPr>
            </a:lvl4pPr>
            <a:lvl5pPr marL="856060" indent="-170260">
              <a:buFont typeface="Arial" pitchFamily="34" charset="0"/>
              <a:buChar char="•"/>
              <a:tabLst/>
              <a:defRPr sz="9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smtClean="0"/>
              <a:t>First Level Bullet</a:t>
            </a:r>
          </a:p>
          <a:p>
            <a:pPr lvl="1"/>
            <a:r>
              <a:rPr lang="en-US" dirty="0" smtClean="0"/>
              <a:t>Second Level Bullet</a:t>
            </a:r>
          </a:p>
          <a:p>
            <a:pPr lvl="2"/>
            <a:r>
              <a:rPr lang="en-US" dirty="0" smtClean="0"/>
              <a:t>Third Level Bullet</a:t>
            </a:r>
          </a:p>
        </p:txBody>
      </p:sp>
      <p:sp>
        <p:nvSpPr>
          <p:cNvPr id="8" name="Rectangle 15"/>
          <p:cNvSpPr>
            <a:spLocks noChangeArrowheads="1"/>
          </p:cNvSpPr>
          <p:nvPr userDrawn="1"/>
        </p:nvSpPr>
        <p:spPr bwMode="auto">
          <a:xfrm>
            <a:off x="0" y="6695215"/>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9" name="Rectangle 15"/>
          <p:cNvSpPr>
            <a:spLocks noChangeArrowheads="1"/>
          </p:cNvSpPr>
          <p:nvPr userDrawn="1"/>
        </p:nvSpPr>
        <p:spPr bwMode="auto">
          <a:xfrm>
            <a:off x="0" y="6307"/>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16" name="Content Placeholder 15"/>
          <p:cNvSpPr>
            <a:spLocks noGrp="1"/>
          </p:cNvSpPr>
          <p:nvPr>
            <p:ph sz="quarter" idx="11" hasCustomPrompt="1"/>
          </p:nvPr>
        </p:nvSpPr>
        <p:spPr>
          <a:xfrm>
            <a:off x="200025" y="6083303"/>
            <a:ext cx="8686800" cy="304799"/>
          </a:xfrm>
          <a:prstGeom prst="rect">
            <a:avLst/>
          </a:prstGeom>
        </p:spPr>
        <p:txBody>
          <a:bodyPr/>
          <a:lstStyle>
            <a:lvl1pPr marL="0" indent="0" algn="r">
              <a:buNone/>
              <a:defRPr sz="1050" b="0">
                <a:solidFill>
                  <a:schemeClr val="tx1">
                    <a:lumMod val="65000"/>
                    <a:lumOff val="35000"/>
                  </a:schemeClr>
                </a:solidFill>
                <a:latin typeface="Arial Bold" panose="020B0704020202020204" pitchFamily="34" charset="0"/>
                <a:cs typeface="Arial Bold" panose="020B0704020202020204" pitchFamily="34" charset="0"/>
              </a:defRPr>
            </a:lvl1pPr>
          </a:lstStyle>
          <a:p>
            <a:pPr lvl="0"/>
            <a:r>
              <a:rPr lang="en-US" dirty="0" smtClean="0"/>
              <a:t>Briefer’s Name (Arial Bold, 14pt)</a:t>
            </a:r>
          </a:p>
        </p:txBody>
      </p:sp>
    </p:spTree>
    <p:extLst>
      <p:ext uri="{BB962C8B-B14F-4D97-AF65-F5344CB8AC3E}">
        <p14:creationId xmlns:p14="http://schemas.microsoft.com/office/powerpoint/2010/main" val="42340339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nterior Slide Option 2">
    <p:spTree>
      <p:nvGrpSpPr>
        <p:cNvPr id="1" name=""/>
        <p:cNvGrpSpPr/>
        <p:nvPr/>
      </p:nvGrpSpPr>
      <p:grpSpPr>
        <a:xfrm>
          <a:off x="0" y="0"/>
          <a:ext cx="0" cy="0"/>
          <a:chOff x="0" y="0"/>
          <a:chExt cx="0" cy="0"/>
        </a:xfrm>
      </p:grpSpPr>
      <p:sp>
        <p:nvSpPr>
          <p:cNvPr id="8" name="Content Placeholder 5"/>
          <p:cNvSpPr>
            <a:spLocks noGrp="1"/>
          </p:cNvSpPr>
          <p:nvPr>
            <p:ph sz="quarter" idx="10"/>
          </p:nvPr>
        </p:nvSpPr>
        <p:spPr>
          <a:xfrm>
            <a:off x="200025" y="1143000"/>
            <a:ext cx="8686800" cy="1323439"/>
          </a:xfrm>
          <a:prstGeom prst="rect">
            <a:avLst/>
          </a:prstGeom>
        </p:spPr>
        <p:txBody>
          <a:bodyPr wrap="square">
            <a:spAutoFit/>
          </a:bodyPr>
          <a:lstStyle>
            <a:lvl1pPr marL="230188" indent="-230188">
              <a:spcBef>
                <a:spcPts val="0"/>
              </a:spcBef>
              <a:defRPr lang="en-US" sz="2000" b="1" kern="1200" dirty="0" smtClean="0">
                <a:solidFill>
                  <a:schemeClr val="tx1"/>
                </a:solidFill>
                <a:latin typeface="Arial" pitchFamily="34" charset="0"/>
                <a:ea typeface="+mn-ea"/>
                <a:cs typeface="Arial" pitchFamily="34" charset="0"/>
              </a:defRPr>
            </a:lvl1pPr>
            <a:lvl2pPr marL="461963" indent="-231775">
              <a:spcBef>
                <a:spcPts val="0"/>
              </a:spcBef>
              <a:buFont typeface="Arial" pitchFamily="34" charset="0"/>
              <a:buChar char="–"/>
              <a:defRPr lang="en-US" sz="1800" kern="1200" dirty="0" smtClean="0">
                <a:solidFill>
                  <a:schemeClr val="tx1"/>
                </a:solidFill>
                <a:latin typeface="Arial" panose="020B0604020202020204" pitchFamily="34" charset="0"/>
                <a:ea typeface="+mn-ea"/>
                <a:cs typeface="Arial" panose="020B0604020202020204" pitchFamily="34" charset="0"/>
              </a:defRPr>
            </a:lvl2pPr>
            <a:lvl3pPr marL="687388" indent="-225425">
              <a:spcBef>
                <a:spcPts val="0"/>
              </a:spcBef>
              <a:defRPr sz="1600">
                <a:latin typeface="Arial" panose="020B0604020202020204" pitchFamily="34" charset="0"/>
                <a:cs typeface="Arial" panose="020B0604020202020204" pitchFamily="34" charset="0"/>
              </a:defRPr>
            </a:lvl3pPr>
            <a:lvl4pPr marL="914400" indent="-227013">
              <a:spcBef>
                <a:spcPts val="0"/>
              </a:spcBef>
              <a:defRPr sz="1400">
                <a:latin typeface="Arial" panose="020B0604020202020204" pitchFamily="34" charset="0"/>
                <a:cs typeface="Arial" panose="020B0604020202020204" pitchFamily="34" charset="0"/>
              </a:defRPr>
            </a:lvl4pPr>
            <a:lvl5pPr marL="1141413" indent="-227013">
              <a:spcBef>
                <a:spcPts val="0"/>
              </a:spcBef>
              <a:buFont typeface="Arial" pitchFamily="34" charset="0"/>
              <a:buChar char="•"/>
              <a:tabLst/>
              <a:defRPr sz="12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1"/>
          <p:cNvSpPr>
            <a:spLocks noGrp="1"/>
          </p:cNvSpPr>
          <p:nvPr>
            <p:ph type="title" hasCustomPrompt="1"/>
          </p:nvPr>
        </p:nvSpPr>
        <p:spPr>
          <a:xfrm>
            <a:off x="2444261" y="76200"/>
            <a:ext cx="5213839" cy="762000"/>
          </a:xfrm>
          <a:prstGeom prst="rect">
            <a:avLst/>
          </a:prstGeom>
        </p:spPr>
        <p:txBody>
          <a:bodyPr anchor="ctr"/>
          <a:lstStyle>
            <a:lvl1pPr algn="ctr">
              <a:defRPr sz="2700" b="0">
                <a:solidFill>
                  <a:schemeClr val="bg1"/>
                </a:solidFill>
                <a:latin typeface="Arial Bold" panose="020B0704020202020204" pitchFamily="34" charset="0"/>
                <a:cs typeface="Arial Bold" panose="020B0704020202020204" pitchFamily="34" charset="0"/>
              </a:defRPr>
            </a:lvl1pPr>
          </a:lstStyle>
          <a:p>
            <a:r>
              <a:rPr lang="en-US" dirty="0" smtClean="0"/>
              <a:t>Title of Slide (Arial Bold, 28pt) </a:t>
            </a:r>
            <a:endParaRPr lang="en-US" dirty="0"/>
          </a:p>
        </p:txBody>
      </p:sp>
    </p:spTree>
    <p:extLst>
      <p:ext uri="{BB962C8B-B14F-4D97-AF65-F5344CB8AC3E}">
        <p14:creationId xmlns:p14="http://schemas.microsoft.com/office/powerpoint/2010/main" val="28452966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terior Slide Option 3">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444261" y="76200"/>
            <a:ext cx="5213839" cy="762000"/>
          </a:xfrm>
          <a:prstGeom prst="rect">
            <a:avLst/>
          </a:prstGeom>
        </p:spPr>
        <p:txBody>
          <a:bodyPr anchor="ctr"/>
          <a:lstStyle>
            <a:lvl1pPr algn="ctr">
              <a:defRPr sz="2700" b="0">
                <a:solidFill>
                  <a:schemeClr val="bg1"/>
                </a:solidFill>
                <a:latin typeface="Arial Bold" panose="020B0704020202020204" pitchFamily="34" charset="0"/>
                <a:cs typeface="Arial Bold" panose="020B0704020202020204" pitchFamily="34" charset="0"/>
              </a:defRPr>
            </a:lvl1pPr>
          </a:lstStyle>
          <a:p>
            <a:r>
              <a:rPr lang="en-US" dirty="0" smtClean="0"/>
              <a:t>Title of Slide (Arial Bold, 28pt) </a:t>
            </a:r>
            <a:endParaRPr lang="en-US" dirty="0"/>
          </a:p>
        </p:txBody>
      </p:sp>
    </p:spTree>
    <p:extLst>
      <p:ext uri="{BB962C8B-B14F-4D97-AF65-F5344CB8AC3E}">
        <p14:creationId xmlns:p14="http://schemas.microsoft.com/office/powerpoint/2010/main" val="26210259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Video Slide">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userDrawn="1"/>
        </p:nvSpPr>
        <p:spPr bwMode="auto">
          <a:xfrm>
            <a:off x="0" y="6664437"/>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3" name="Rectangle 15"/>
          <p:cNvSpPr>
            <a:spLocks noChangeArrowheads="1"/>
          </p:cNvSpPr>
          <p:nvPr userDrawn="1"/>
        </p:nvSpPr>
        <p:spPr bwMode="auto">
          <a:xfrm>
            <a:off x="0" y="-24471"/>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Tree>
    <p:extLst>
      <p:ext uri="{BB962C8B-B14F-4D97-AF65-F5344CB8AC3E}">
        <p14:creationId xmlns:p14="http://schemas.microsoft.com/office/powerpoint/2010/main" val="36059866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24239"/>
            <a:ext cx="9144000" cy="2743200"/>
          </a:xfrm>
          <a:prstGeom prst="rect">
            <a:avLst/>
          </a:prstGeom>
        </p:spPr>
      </p:pic>
      <p:pic>
        <p:nvPicPr>
          <p:cNvPr id="11" name="Picture 6" descr="RDECOM_Tagline_GoldRed.eps"/>
          <p:cNvPicPr>
            <a:picLocks noChangeAspect="1"/>
          </p:cNvPicPr>
          <p:nvPr userDrawn="1"/>
        </p:nvPicPr>
        <p:blipFill>
          <a:blip r:embed="rId3" cstate="print"/>
          <a:srcRect/>
          <a:stretch>
            <a:fillRect/>
          </a:stretch>
        </p:blipFill>
        <p:spPr bwMode="auto">
          <a:xfrm>
            <a:off x="3627438" y="4432300"/>
            <a:ext cx="5162550" cy="177800"/>
          </a:xfrm>
          <a:prstGeom prst="rect">
            <a:avLst/>
          </a:prstGeom>
          <a:noFill/>
          <a:ln w="9525">
            <a:noFill/>
            <a:miter lim="800000"/>
            <a:headEnd/>
            <a:tailEnd/>
          </a:ln>
        </p:spPr>
      </p:pic>
      <p:sp>
        <p:nvSpPr>
          <p:cNvPr id="8" name="Text Placeholder 12"/>
          <p:cNvSpPr>
            <a:spLocks noGrp="1"/>
          </p:cNvSpPr>
          <p:nvPr>
            <p:ph type="body" sz="quarter" idx="13" hasCustomPrompt="1"/>
          </p:nvPr>
        </p:nvSpPr>
        <p:spPr>
          <a:xfrm>
            <a:off x="254001" y="5334000"/>
            <a:ext cx="8623300" cy="300082"/>
          </a:xfrm>
          <a:prstGeom prst="rect">
            <a:avLst/>
          </a:prstGeom>
        </p:spPr>
        <p:txBody>
          <a:bodyPr vert="horz" wrap="square">
            <a:spAutoFit/>
          </a:bodyPr>
          <a:lstStyle>
            <a:lvl1pPr marL="0" marR="0" indent="0" algn="l" defTabSz="685800" rtl="0" eaLnBrk="0" fontAlgn="base" latinLnBrk="0" hangingPunct="0">
              <a:lnSpc>
                <a:spcPct val="100000"/>
              </a:lnSpc>
              <a:spcBef>
                <a:spcPct val="20000"/>
              </a:spcBef>
              <a:spcAft>
                <a:spcPct val="0"/>
              </a:spcAft>
              <a:buClrTx/>
              <a:buSzTx/>
              <a:buFontTx/>
              <a:buNone/>
              <a:tabLst/>
              <a:defRPr sz="1350">
                <a:latin typeface="Arial"/>
                <a:cs typeface="Arial"/>
              </a:defRPr>
            </a:lvl1pPr>
          </a:lstStyle>
          <a:p>
            <a:r>
              <a:rPr lang="en-US" dirty="0" smtClean="0"/>
              <a:t>Subtitle of Presentation (Arial, 18pt)</a:t>
            </a:r>
            <a:endParaRPr lang="en-US" dirty="0"/>
          </a:p>
        </p:txBody>
      </p:sp>
      <p:sp>
        <p:nvSpPr>
          <p:cNvPr id="9" name="Text Placeholder 4"/>
          <p:cNvSpPr>
            <a:spLocks noGrp="1"/>
          </p:cNvSpPr>
          <p:nvPr>
            <p:ph type="body" sz="quarter" idx="14" hasCustomPrompt="1"/>
          </p:nvPr>
        </p:nvSpPr>
        <p:spPr bwMode="auto">
          <a:xfrm>
            <a:off x="254001" y="6248337"/>
            <a:ext cx="3022600" cy="253916"/>
          </a:xfrm>
          <a:prstGeom prst="rect">
            <a:avLst/>
          </a:prstGeom>
          <a:noFill/>
          <a:ln>
            <a:miter lim="800000"/>
            <a:headEnd/>
            <a:tailEnd/>
          </a:ln>
        </p:spPr>
        <p:txBody>
          <a:bodyPr wrap="square" lIns="91440" tIns="45720" rIns="91440" bIns="45720" numCol="1" anchor="t" anchorCtr="0" compatLnSpc="1">
            <a:prstTxWarp prst="textNoShape">
              <a:avLst/>
            </a:prstTxWarp>
            <a:spAutoFit/>
          </a:bodyPr>
          <a:lstStyle>
            <a:lvl1pPr>
              <a:buNone/>
              <a:defRPr sz="1050" b="0" i="1">
                <a:latin typeface="Arial" panose="020B0604020202020204" pitchFamily="34" charset="0"/>
                <a:cs typeface="Arial" panose="020B0604020202020204" pitchFamily="34" charset="0"/>
              </a:defRPr>
            </a:lvl1pPr>
          </a:lstStyle>
          <a:p>
            <a:r>
              <a:rPr lang="en-US" dirty="0" smtClean="0"/>
              <a:t>DD MMM YYYY (Arial, Italic, 14pt)</a:t>
            </a:r>
            <a:endParaRPr lang="en-US" dirty="0"/>
          </a:p>
        </p:txBody>
      </p:sp>
      <p:sp>
        <p:nvSpPr>
          <p:cNvPr id="12" name="Title 11"/>
          <p:cNvSpPr>
            <a:spLocks noGrp="1"/>
          </p:cNvSpPr>
          <p:nvPr>
            <p:ph type="title" hasCustomPrompt="1"/>
          </p:nvPr>
        </p:nvSpPr>
        <p:spPr>
          <a:xfrm>
            <a:off x="254001" y="4901449"/>
            <a:ext cx="8623300" cy="323165"/>
          </a:xfrm>
          <a:prstGeom prst="rect">
            <a:avLst/>
          </a:prstGeom>
        </p:spPr>
        <p:txBody>
          <a:bodyPr wrap="square">
            <a:spAutoFit/>
          </a:bodyPr>
          <a:lstStyle>
            <a:lvl1pPr algn="l">
              <a:defRPr sz="1500">
                <a:latin typeface="Arial Bold" panose="020B0704020202020204" pitchFamily="34" charset="0"/>
                <a:cs typeface="Arial Bold" panose="020B0704020202020204" pitchFamily="34" charset="0"/>
              </a:defRPr>
            </a:lvl1pPr>
          </a:lstStyle>
          <a:p>
            <a:r>
              <a:rPr lang="en-US" dirty="0" smtClean="0"/>
              <a:t>Title of Presentation (Arial Bold, 20pt)</a:t>
            </a:r>
            <a:endParaRPr lang="en-US" dirty="0"/>
          </a:p>
        </p:txBody>
      </p:sp>
      <p:sp>
        <p:nvSpPr>
          <p:cNvPr id="15" name="Text Placeholder 4"/>
          <p:cNvSpPr>
            <a:spLocks noGrp="1"/>
          </p:cNvSpPr>
          <p:nvPr>
            <p:ph type="body" sz="quarter" idx="19" hasCustomPrompt="1"/>
          </p:nvPr>
        </p:nvSpPr>
        <p:spPr bwMode="auto">
          <a:xfrm>
            <a:off x="5367459" y="1193638"/>
            <a:ext cx="3504184" cy="220573"/>
          </a:xfrm>
          <a:prstGeom prst="rect">
            <a:avLst/>
          </a:prstGeom>
          <a:noFill/>
          <a:ln>
            <a:miter lim="800000"/>
            <a:headEnd/>
            <a:tailEnd/>
          </a:ln>
        </p:spPr>
        <p:txBody>
          <a:bodyPr wrap="square" lIns="91440" tIns="45720" rIns="91440" bIns="45720" numCol="1" anchor="b" anchorCtr="0" compatLnSpc="1">
            <a:prstTxWarp prst="textNoShape">
              <a:avLst/>
            </a:prstTxWarp>
            <a:spAutoFit/>
          </a:bodyPr>
          <a:lstStyle>
            <a:lvl1pPr algn="r">
              <a:lnSpc>
                <a:spcPts val="975"/>
              </a:lnSpc>
              <a:buNone/>
              <a:defRPr sz="675" b="0" i="0">
                <a:latin typeface="Arial" panose="020B0604020202020204" pitchFamily="34" charset="0"/>
                <a:cs typeface="Arial" panose="020B0604020202020204" pitchFamily="34" charset="0"/>
              </a:defRPr>
            </a:lvl1pPr>
          </a:lstStyle>
          <a:p>
            <a:r>
              <a:rPr lang="en-US" dirty="0" smtClean="0"/>
              <a:t>Any additional security markings or statements (Arial, 9pt)</a:t>
            </a:r>
            <a:endParaRPr lang="en-US" dirty="0"/>
          </a:p>
        </p:txBody>
      </p:sp>
      <p:sp>
        <p:nvSpPr>
          <p:cNvPr id="17" name="Text Placeholder 16"/>
          <p:cNvSpPr>
            <a:spLocks noGrp="1"/>
          </p:cNvSpPr>
          <p:nvPr>
            <p:ph type="body" sz="quarter" idx="15" hasCustomPrompt="1"/>
          </p:nvPr>
        </p:nvSpPr>
        <p:spPr>
          <a:xfrm>
            <a:off x="4038600" y="6035191"/>
            <a:ext cx="4838700" cy="253916"/>
          </a:xfrm>
          <a:prstGeom prst="rect">
            <a:avLst/>
          </a:prstGeom>
        </p:spPr>
        <p:txBody>
          <a:bodyPr vert="horz" wrap="square">
            <a:spAutoFit/>
          </a:bodyPr>
          <a:lstStyle>
            <a:lvl1pPr algn="r">
              <a:buNone/>
              <a:defRPr sz="1050">
                <a:latin typeface="Arial" pitchFamily="34" charset="0"/>
                <a:cs typeface="Arial" pitchFamily="34" charset="0"/>
              </a:defRPr>
            </a:lvl1pPr>
          </a:lstStyle>
          <a:p>
            <a:r>
              <a:rPr lang="en-US" dirty="0" smtClean="0"/>
              <a:t>Rank/Title of Presenter (Arial, 14pt)</a:t>
            </a:r>
            <a:endParaRPr lang="en-US" dirty="0"/>
          </a:p>
        </p:txBody>
      </p:sp>
      <p:sp>
        <p:nvSpPr>
          <p:cNvPr id="20" name="Text Placeholder 18"/>
          <p:cNvSpPr>
            <a:spLocks noGrp="1"/>
          </p:cNvSpPr>
          <p:nvPr>
            <p:ph type="body" sz="quarter" idx="16" hasCustomPrompt="1"/>
          </p:nvPr>
        </p:nvSpPr>
        <p:spPr>
          <a:xfrm>
            <a:off x="4038600" y="5791200"/>
            <a:ext cx="4838700" cy="276999"/>
          </a:xfrm>
          <a:prstGeom prst="rect">
            <a:avLst/>
          </a:prstGeom>
        </p:spPr>
        <p:txBody>
          <a:bodyPr vert="horz" wrap="square">
            <a:spAutoFit/>
          </a:bodyPr>
          <a:lstStyle>
            <a:lvl1pPr marL="0" marR="0" indent="0" algn="r" defTabSz="685800" rtl="0" eaLnBrk="1" fontAlgn="base" latinLnBrk="0" hangingPunct="1">
              <a:lnSpc>
                <a:spcPct val="100000"/>
              </a:lnSpc>
              <a:spcBef>
                <a:spcPct val="0"/>
              </a:spcBef>
              <a:spcAft>
                <a:spcPct val="0"/>
              </a:spcAft>
              <a:buClrTx/>
              <a:buSzTx/>
              <a:buFontTx/>
              <a:buNone/>
              <a:tabLst/>
              <a:defRPr sz="1200" b="0" i="0" u="none">
                <a:latin typeface="Arial Bold"/>
                <a:cs typeface="Arial Bold"/>
              </a:defRPr>
            </a:lvl1pPr>
          </a:lstStyle>
          <a:p>
            <a:r>
              <a:rPr lang="en-US" dirty="0" smtClean="0"/>
              <a:t>Name of Presenter (Arial Bold, 16pt)</a:t>
            </a:r>
            <a:endParaRPr lang="en-US" dirty="0"/>
          </a:p>
        </p:txBody>
      </p:sp>
      <p:sp>
        <p:nvSpPr>
          <p:cNvPr id="21" name="Text Placeholder 20"/>
          <p:cNvSpPr>
            <a:spLocks noGrp="1"/>
          </p:cNvSpPr>
          <p:nvPr>
            <p:ph type="body" sz="quarter" idx="17" hasCustomPrompt="1"/>
          </p:nvPr>
        </p:nvSpPr>
        <p:spPr>
          <a:xfrm>
            <a:off x="4038600" y="6248402"/>
            <a:ext cx="4838700" cy="253916"/>
          </a:xfrm>
          <a:prstGeom prst="rect">
            <a:avLst/>
          </a:prstGeom>
        </p:spPr>
        <p:txBody>
          <a:bodyPr vert="horz" wrap="square">
            <a:spAutoFit/>
          </a:bodyPr>
          <a:lstStyle>
            <a:lvl1pPr algn="r">
              <a:buNone/>
              <a:defRPr sz="1050" b="0" i="1">
                <a:latin typeface="Arial"/>
                <a:cs typeface="Arial"/>
              </a:defRPr>
            </a:lvl1pPr>
          </a:lstStyle>
          <a:p>
            <a:r>
              <a:rPr lang="en-US" dirty="0" smtClean="0"/>
              <a:t>Organization of Presenter (Arial, Italic, 14pt)</a:t>
            </a:r>
            <a:endParaRPr lang="en-US" dirty="0"/>
          </a:p>
        </p:txBody>
      </p:sp>
      <p:sp>
        <p:nvSpPr>
          <p:cNvPr id="24" name="Rectangle 15"/>
          <p:cNvSpPr>
            <a:spLocks noChangeArrowheads="1"/>
          </p:cNvSpPr>
          <p:nvPr userDrawn="1"/>
        </p:nvSpPr>
        <p:spPr bwMode="auto">
          <a:xfrm>
            <a:off x="0" y="6695215"/>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25" name="Rectangle 15"/>
          <p:cNvSpPr>
            <a:spLocks noChangeArrowheads="1"/>
          </p:cNvSpPr>
          <p:nvPr userDrawn="1"/>
        </p:nvSpPr>
        <p:spPr bwMode="auto">
          <a:xfrm>
            <a:off x="0" y="6307"/>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8300" y="446637"/>
            <a:ext cx="3041649" cy="659024"/>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134100" y="2724420"/>
            <a:ext cx="2628900" cy="554573"/>
          </a:xfrm>
          <a:prstGeom prst="rect">
            <a:avLst/>
          </a:prstGeom>
        </p:spPr>
      </p:pic>
    </p:spTree>
    <p:extLst>
      <p:ext uri="{BB962C8B-B14F-4D97-AF65-F5344CB8AC3E}">
        <p14:creationId xmlns:p14="http://schemas.microsoft.com/office/powerpoint/2010/main" val="339855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nterior Slide Option 1">
    <p:spTree>
      <p:nvGrpSpPr>
        <p:cNvPr id="1" name=""/>
        <p:cNvGrpSpPr/>
        <p:nvPr/>
      </p:nvGrpSpPr>
      <p:grpSpPr>
        <a:xfrm>
          <a:off x="0" y="0"/>
          <a:ext cx="0" cy="0"/>
          <a:chOff x="0" y="0"/>
          <a:chExt cx="0" cy="0"/>
        </a:xfrm>
      </p:grpSpPr>
      <p:sp>
        <p:nvSpPr>
          <p:cNvPr id="7" name="Title 1"/>
          <p:cNvSpPr txBox="1">
            <a:spLocks/>
          </p:cNvSpPr>
          <p:nvPr userDrawn="1"/>
        </p:nvSpPr>
        <p:spPr>
          <a:xfrm>
            <a:off x="0" y="6041262"/>
            <a:ext cx="9144000" cy="384048"/>
          </a:xfrm>
          <a:prstGeom prst="rect">
            <a:avLst/>
          </a:prstGeom>
          <a:solidFill>
            <a:schemeClr val="bg1">
              <a:lumMod val="75000"/>
            </a:schemeClr>
          </a:solidFill>
        </p:spPr>
        <p:txBody>
          <a:bodyPr anchor="ctr">
            <a:normAutofit/>
          </a:bodyPr>
          <a:lstStyle>
            <a:lvl1pPr>
              <a:defRPr sz="2800" b="1"/>
            </a:lvl1pPr>
          </a:lstStyle>
          <a:p>
            <a:pPr algn="ctr" eaLnBrk="0" fontAlgn="base" hangingPunct="0">
              <a:spcBef>
                <a:spcPct val="0"/>
              </a:spcBef>
              <a:spcAft>
                <a:spcPct val="0"/>
              </a:spcAft>
              <a:defRPr/>
            </a:pPr>
            <a:endParaRPr lang="en-US" sz="1350" dirty="0">
              <a:solidFill>
                <a:srgbClr val="000000"/>
              </a:solidFill>
              <a:latin typeface="Arial Bold" panose="020B0704020202020204" pitchFamily="34" charset="0"/>
              <a:cs typeface="Arial Bold" panose="020B0704020202020204" pitchFamily="34" charset="0"/>
            </a:endParaRPr>
          </a:p>
        </p:txBody>
      </p:sp>
      <p:sp>
        <p:nvSpPr>
          <p:cNvPr id="9" name="Content Placeholder 9"/>
          <p:cNvSpPr>
            <a:spLocks noGrp="1"/>
          </p:cNvSpPr>
          <p:nvPr>
            <p:ph sz="quarter" idx="12" hasCustomPrompt="1"/>
          </p:nvPr>
        </p:nvSpPr>
        <p:spPr>
          <a:xfrm>
            <a:off x="-8791" y="6036410"/>
            <a:ext cx="9152791" cy="375871"/>
          </a:xfrm>
          <a:prstGeom prst="rect">
            <a:avLst/>
          </a:prstGeom>
        </p:spPr>
        <p:txBody>
          <a:bodyPr anchor="ctr"/>
          <a:lstStyle>
            <a:lvl1pPr algn="ctr">
              <a:buNone/>
              <a:defRPr sz="1350" b="0">
                <a:latin typeface="Arial Bold" panose="020B0704020202020204" pitchFamily="34" charset="0"/>
                <a:cs typeface="Arial Bold" panose="020B0704020202020204" pitchFamily="34" charset="0"/>
              </a:defRPr>
            </a:lvl1pPr>
          </a:lstStyle>
          <a:p>
            <a:r>
              <a:rPr lang="en-US" dirty="0" smtClean="0"/>
              <a:t>Bumper Statement (Arial Bold, 18pt)</a:t>
            </a:r>
            <a:endParaRPr lang="en-US" dirty="0"/>
          </a:p>
        </p:txBody>
      </p:sp>
      <p:sp>
        <p:nvSpPr>
          <p:cNvPr id="8" name="Content Placeholder 5"/>
          <p:cNvSpPr>
            <a:spLocks noGrp="1"/>
          </p:cNvSpPr>
          <p:nvPr>
            <p:ph sz="quarter" idx="10"/>
          </p:nvPr>
        </p:nvSpPr>
        <p:spPr>
          <a:xfrm>
            <a:off x="200025" y="1143000"/>
            <a:ext cx="8686800" cy="1015663"/>
          </a:xfrm>
          <a:prstGeom prst="rect">
            <a:avLst/>
          </a:prstGeom>
        </p:spPr>
        <p:txBody>
          <a:bodyPr wrap="square">
            <a:spAutoFit/>
          </a:bodyPr>
          <a:lstStyle>
            <a:lvl1pPr marL="172641" indent="-172641">
              <a:spcBef>
                <a:spcPts val="0"/>
              </a:spcBef>
              <a:defRPr lang="en-US" sz="1500" b="1" kern="1200" dirty="0" smtClean="0">
                <a:solidFill>
                  <a:schemeClr val="tx1"/>
                </a:solidFill>
                <a:latin typeface="Arial" pitchFamily="34" charset="0"/>
                <a:ea typeface="+mn-ea"/>
                <a:cs typeface="Arial" pitchFamily="34" charset="0"/>
              </a:defRPr>
            </a:lvl1pPr>
            <a:lvl2pPr marL="346472" indent="-173831">
              <a:spcBef>
                <a:spcPts val="0"/>
              </a:spcBef>
              <a:buFont typeface="Arial" pitchFamily="34" charset="0"/>
              <a:buChar char="–"/>
              <a:defRPr lang="en-US" sz="1350" kern="1200" dirty="0" smtClean="0">
                <a:solidFill>
                  <a:schemeClr val="tx1"/>
                </a:solidFill>
                <a:latin typeface="Arial" panose="020B0604020202020204" pitchFamily="34" charset="0"/>
                <a:ea typeface="+mn-ea"/>
                <a:cs typeface="Arial" panose="020B0604020202020204" pitchFamily="34" charset="0"/>
              </a:defRPr>
            </a:lvl2pPr>
            <a:lvl3pPr marL="515541" indent="-169069">
              <a:spcBef>
                <a:spcPts val="0"/>
              </a:spcBef>
              <a:defRPr sz="1200">
                <a:latin typeface="Arial" panose="020B0604020202020204" pitchFamily="34" charset="0"/>
                <a:cs typeface="Arial" panose="020B0604020202020204" pitchFamily="34" charset="0"/>
              </a:defRPr>
            </a:lvl3pPr>
            <a:lvl4pPr marL="685800" indent="-170260">
              <a:spcBef>
                <a:spcPts val="0"/>
              </a:spcBef>
              <a:defRPr sz="1050">
                <a:latin typeface="Arial" panose="020B0604020202020204" pitchFamily="34" charset="0"/>
                <a:cs typeface="Arial" panose="020B0604020202020204" pitchFamily="34" charset="0"/>
              </a:defRPr>
            </a:lvl4pPr>
            <a:lvl5pPr marL="856060" indent="-170260">
              <a:spcBef>
                <a:spcPts val="0"/>
              </a:spcBef>
              <a:buFont typeface="Arial" pitchFamily="34" charset="0"/>
              <a:buChar char="•"/>
              <a:tabLst/>
              <a:defRPr sz="9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2444262" y="76200"/>
            <a:ext cx="5213839" cy="762000"/>
          </a:xfrm>
          <a:prstGeom prst="rect">
            <a:avLst/>
          </a:prstGeom>
        </p:spPr>
        <p:txBody>
          <a:bodyPr anchor="ctr"/>
          <a:lstStyle>
            <a:lvl1pPr algn="ctr">
              <a:defRPr sz="2025" b="0">
                <a:solidFill>
                  <a:schemeClr val="bg1"/>
                </a:solidFill>
                <a:latin typeface="Arial Bold" panose="020B0704020202020204" pitchFamily="34" charset="0"/>
                <a:cs typeface="Arial Bold" panose="020B0704020202020204" pitchFamily="34" charset="0"/>
              </a:defRPr>
            </a:lvl1pPr>
          </a:lstStyle>
          <a:p>
            <a:r>
              <a:rPr lang="en-US" dirty="0" smtClean="0"/>
              <a:t>Title of Slide (Arial Bold, 28pt) </a:t>
            </a:r>
            <a:endParaRPr lang="en-US" dirty="0"/>
          </a:p>
        </p:txBody>
      </p:sp>
    </p:spTree>
    <p:extLst>
      <p:ext uri="{BB962C8B-B14F-4D97-AF65-F5344CB8AC3E}">
        <p14:creationId xmlns:p14="http://schemas.microsoft.com/office/powerpoint/2010/main" val="2388839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Interior Slide Option 2">
    <p:spTree>
      <p:nvGrpSpPr>
        <p:cNvPr id="1" name=""/>
        <p:cNvGrpSpPr/>
        <p:nvPr/>
      </p:nvGrpSpPr>
      <p:grpSpPr>
        <a:xfrm>
          <a:off x="0" y="0"/>
          <a:ext cx="0" cy="0"/>
          <a:chOff x="0" y="0"/>
          <a:chExt cx="0" cy="0"/>
        </a:xfrm>
      </p:grpSpPr>
      <p:sp>
        <p:nvSpPr>
          <p:cNvPr id="8" name="Content Placeholder 5"/>
          <p:cNvSpPr>
            <a:spLocks noGrp="1"/>
          </p:cNvSpPr>
          <p:nvPr>
            <p:ph sz="quarter" idx="10"/>
          </p:nvPr>
        </p:nvSpPr>
        <p:spPr>
          <a:xfrm>
            <a:off x="200025" y="1143000"/>
            <a:ext cx="8686800" cy="1015663"/>
          </a:xfrm>
          <a:prstGeom prst="rect">
            <a:avLst/>
          </a:prstGeom>
        </p:spPr>
        <p:txBody>
          <a:bodyPr wrap="square">
            <a:spAutoFit/>
          </a:bodyPr>
          <a:lstStyle>
            <a:lvl1pPr marL="172641" indent="-172641">
              <a:spcBef>
                <a:spcPts val="0"/>
              </a:spcBef>
              <a:defRPr lang="en-US" sz="1500" b="1" kern="1200" dirty="0" smtClean="0">
                <a:solidFill>
                  <a:schemeClr val="tx1"/>
                </a:solidFill>
                <a:latin typeface="Arial" pitchFamily="34" charset="0"/>
                <a:ea typeface="+mn-ea"/>
                <a:cs typeface="Arial" pitchFamily="34" charset="0"/>
              </a:defRPr>
            </a:lvl1pPr>
            <a:lvl2pPr marL="346472" indent="-173831">
              <a:spcBef>
                <a:spcPts val="0"/>
              </a:spcBef>
              <a:buFont typeface="Arial" pitchFamily="34" charset="0"/>
              <a:buChar char="–"/>
              <a:defRPr lang="en-US" sz="1350" kern="1200" dirty="0" smtClean="0">
                <a:solidFill>
                  <a:schemeClr val="tx1"/>
                </a:solidFill>
                <a:latin typeface="Arial" panose="020B0604020202020204" pitchFamily="34" charset="0"/>
                <a:ea typeface="+mn-ea"/>
                <a:cs typeface="Arial" panose="020B0604020202020204" pitchFamily="34" charset="0"/>
              </a:defRPr>
            </a:lvl2pPr>
            <a:lvl3pPr marL="515541" indent="-169069">
              <a:spcBef>
                <a:spcPts val="0"/>
              </a:spcBef>
              <a:defRPr sz="1200">
                <a:latin typeface="Arial" panose="020B0604020202020204" pitchFamily="34" charset="0"/>
                <a:cs typeface="Arial" panose="020B0604020202020204" pitchFamily="34" charset="0"/>
              </a:defRPr>
            </a:lvl3pPr>
            <a:lvl4pPr marL="685800" indent="-170260">
              <a:spcBef>
                <a:spcPts val="0"/>
              </a:spcBef>
              <a:defRPr sz="1050">
                <a:latin typeface="Arial" panose="020B0604020202020204" pitchFamily="34" charset="0"/>
                <a:cs typeface="Arial" panose="020B0604020202020204" pitchFamily="34" charset="0"/>
              </a:defRPr>
            </a:lvl4pPr>
            <a:lvl5pPr marL="856060" indent="-170260">
              <a:spcBef>
                <a:spcPts val="0"/>
              </a:spcBef>
              <a:buFont typeface="Arial" pitchFamily="34" charset="0"/>
              <a:buChar char="•"/>
              <a:tabLst/>
              <a:defRPr sz="9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1"/>
          <p:cNvSpPr>
            <a:spLocks noGrp="1"/>
          </p:cNvSpPr>
          <p:nvPr>
            <p:ph type="title" hasCustomPrompt="1"/>
          </p:nvPr>
        </p:nvSpPr>
        <p:spPr>
          <a:xfrm>
            <a:off x="2444262" y="76200"/>
            <a:ext cx="5213839" cy="762000"/>
          </a:xfrm>
          <a:prstGeom prst="rect">
            <a:avLst/>
          </a:prstGeom>
        </p:spPr>
        <p:txBody>
          <a:bodyPr anchor="ctr"/>
          <a:lstStyle>
            <a:lvl1pPr algn="ctr">
              <a:defRPr sz="2025" b="0">
                <a:solidFill>
                  <a:schemeClr val="bg1"/>
                </a:solidFill>
                <a:latin typeface="Arial Bold" panose="020B0704020202020204" pitchFamily="34" charset="0"/>
                <a:cs typeface="Arial Bold" panose="020B0704020202020204" pitchFamily="34" charset="0"/>
              </a:defRPr>
            </a:lvl1pPr>
          </a:lstStyle>
          <a:p>
            <a:r>
              <a:rPr lang="en-US" dirty="0" smtClean="0"/>
              <a:t>Title of Slide (Arial Bold, 28pt) </a:t>
            </a:r>
            <a:endParaRPr lang="en-US" dirty="0"/>
          </a:p>
        </p:txBody>
      </p:sp>
    </p:spTree>
    <p:extLst>
      <p:ext uri="{BB962C8B-B14F-4D97-AF65-F5344CB8AC3E}">
        <p14:creationId xmlns:p14="http://schemas.microsoft.com/office/powerpoint/2010/main" val="22242070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nterior Slide Option 3">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444262" y="76200"/>
            <a:ext cx="5213839" cy="762000"/>
          </a:xfrm>
          <a:prstGeom prst="rect">
            <a:avLst/>
          </a:prstGeom>
        </p:spPr>
        <p:txBody>
          <a:bodyPr anchor="ctr"/>
          <a:lstStyle>
            <a:lvl1pPr algn="ctr">
              <a:defRPr sz="2025" b="0">
                <a:solidFill>
                  <a:schemeClr val="bg1"/>
                </a:solidFill>
                <a:latin typeface="Arial Bold" panose="020B0704020202020204" pitchFamily="34" charset="0"/>
                <a:cs typeface="Arial Bold" panose="020B0704020202020204" pitchFamily="34" charset="0"/>
              </a:defRPr>
            </a:lvl1pPr>
          </a:lstStyle>
          <a:p>
            <a:r>
              <a:rPr lang="en-US" dirty="0" smtClean="0"/>
              <a:t>Title of Slide (Arial Bold, 28pt) </a:t>
            </a:r>
            <a:endParaRPr lang="en-US" dirty="0"/>
          </a:p>
        </p:txBody>
      </p:sp>
    </p:spTree>
    <p:extLst>
      <p:ext uri="{BB962C8B-B14F-4D97-AF65-F5344CB8AC3E}">
        <p14:creationId xmlns:p14="http://schemas.microsoft.com/office/powerpoint/2010/main" val="15924424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Video Slide">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userDrawn="1"/>
        </p:nvSpPr>
        <p:spPr bwMode="auto">
          <a:xfrm>
            <a:off x="0" y="6695215"/>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3" name="Rectangle 15"/>
          <p:cNvSpPr>
            <a:spLocks noChangeArrowheads="1"/>
          </p:cNvSpPr>
          <p:nvPr userDrawn="1"/>
        </p:nvSpPr>
        <p:spPr bwMode="auto">
          <a:xfrm>
            <a:off x="0" y="6307"/>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Tree>
    <p:extLst>
      <p:ext uri="{BB962C8B-B14F-4D97-AF65-F5344CB8AC3E}">
        <p14:creationId xmlns:p14="http://schemas.microsoft.com/office/powerpoint/2010/main" val="18355986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Fac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0025" y="76200"/>
            <a:ext cx="8686800" cy="762000"/>
          </a:xfrm>
          <a:prstGeom prst="rect">
            <a:avLst/>
          </a:prstGeom>
        </p:spPr>
        <p:txBody>
          <a:bodyPr anchor="ctr"/>
          <a:lstStyle>
            <a:lvl1pPr algn="ctr">
              <a:defRPr sz="2800" b="1" baseline="0">
                <a:solidFill>
                  <a:schemeClr val="tx1"/>
                </a:solidFill>
                <a:latin typeface="Arial" panose="020B0604020202020204" pitchFamily="34" charset="0"/>
                <a:cs typeface="Arial" panose="020B0604020202020204" pitchFamily="34" charset="0"/>
              </a:defRPr>
            </a:lvl1pPr>
          </a:lstStyle>
          <a:p>
            <a:r>
              <a:rPr lang="en-US" sz="2800" b="1" dirty="0" smtClean="0">
                <a:solidFill>
                  <a:srgbClr val="C00000"/>
                </a:solidFill>
                <a:latin typeface=" Arial"/>
              </a:rPr>
              <a:t>FACER: </a:t>
            </a:r>
            <a:r>
              <a:rPr lang="en-US" sz="2800" b="1" dirty="0" smtClean="0">
                <a:latin typeface=" Arial"/>
              </a:rPr>
              <a:t>Title Same as Slide (Arial Bold, 28pt)</a:t>
            </a:r>
            <a:endParaRPr lang="en-US" dirty="0"/>
          </a:p>
        </p:txBody>
      </p:sp>
      <p:sp>
        <p:nvSpPr>
          <p:cNvPr id="4" name="TextBox 3"/>
          <p:cNvSpPr txBox="1"/>
          <p:nvPr userDrawn="1"/>
        </p:nvSpPr>
        <p:spPr>
          <a:xfrm>
            <a:off x="8594916" y="6649247"/>
            <a:ext cx="488949" cy="238125"/>
          </a:xfrm>
          <a:prstGeom prst="rect">
            <a:avLst/>
          </a:prstGeom>
          <a:noFill/>
        </p:spPr>
        <p:txBody>
          <a:bodyPr>
            <a:spAutoFit/>
          </a:bodyPr>
          <a:lstStyle/>
          <a:p>
            <a:pPr algn="r">
              <a:defRPr/>
            </a:pPr>
            <a:fld id="{DD2BEEDD-9FBA-4886-B3B0-F981ED841CCB}" type="slidenum">
              <a:rPr lang="en-US" sz="900" b="1">
                <a:solidFill>
                  <a:srgbClr val="000000"/>
                </a:solidFill>
                <a:ea typeface="ＭＳ Ｐゴシック" charset="-128"/>
                <a:cs typeface="Arial" charset="0"/>
              </a:rPr>
              <a:pPr algn="r">
                <a:defRPr/>
              </a:pPr>
              <a:t>‹#›</a:t>
            </a:fld>
            <a:endParaRPr lang="en-US" sz="900" b="1" dirty="0">
              <a:solidFill>
                <a:srgbClr val="000000"/>
              </a:solidFill>
              <a:ea typeface="ＭＳ Ｐゴシック" charset="-128"/>
              <a:cs typeface="Arial" charset="0"/>
            </a:endParaRPr>
          </a:p>
        </p:txBody>
      </p:sp>
      <p:sp>
        <p:nvSpPr>
          <p:cNvPr id="7" name="Content Placeholder 5"/>
          <p:cNvSpPr>
            <a:spLocks noGrp="1"/>
          </p:cNvSpPr>
          <p:nvPr>
            <p:ph sz="quarter" idx="10" hasCustomPrompt="1"/>
          </p:nvPr>
        </p:nvSpPr>
        <p:spPr>
          <a:xfrm>
            <a:off x="200025" y="1143000"/>
            <a:ext cx="8686800" cy="4559300"/>
          </a:xfrm>
          <a:prstGeom prst="rect">
            <a:avLst/>
          </a:prstGeom>
        </p:spPr>
        <p:txBody>
          <a:bodyPr wrap="square">
            <a:noAutofit/>
          </a:bodyPr>
          <a:lstStyle>
            <a:lvl1pPr marL="230188" indent="-230188">
              <a:spcBef>
                <a:spcPts val="0"/>
              </a:spcBef>
              <a:defRPr lang="en-US" sz="2000" b="1" kern="1200" dirty="0" smtClean="0">
                <a:solidFill>
                  <a:schemeClr val="tx1"/>
                </a:solidFill>
                <a:latin typeface="Arial" pitchFamily="34" charset="0"/>
                <a:ea typeface="+mn-ea"/>
                <a:cs typeface="Arial" pitchFamily="34" charset="0"/>
              </a:defRPr>
            </a:lvl1pPr>
            <a:lvl2pPr marL="457200" indent="-227013">
              <a:spcBef>
                <a:spcPts val="0"/>
              </a:spcBef>
              <a:buFont typeface="Arial" pitchFamily="34" charset="0"/>
              <a:buChar char="–"/>
              <a:defRPr lang="en-US" sz="1800" kern="1200" dirty="0" smtClean="0">
                <a:solidFill>
                  <a:schemeClr val="tx1"/>
                </a:solidFill>
                <a:latin typeface="Arial" panose="020B0604020202020204" pitchFamily="34" charset="0"/>
                <a:ea typeface="+mn-ea"/>
                <a:cs typeface="Arial" panose="020B0604020202020204" pitchFamily="34" charset="0"/>
              </a:defRPr>
            </a:lvl2pPr>
            <a:lvl3pPr marL="687388" indent="-230188">
              <a:spcBef>
                <a:spcPts val="0"/>
              </a:spcBef>
              <a:defRPr sz="1600">
                <a:latin typeface="Arial" panose="020B0604020202020204" pitchFamily="34" charset="0"/>
                <a:cs typeface="Arial" panose="020B0604020202020204" pitchFamily="34" charset="0"/>
              </a:defRPr>
            </a:lvl3pPr>
            <a:lvl4pPr marL="914400" indent="-227013">
              <a:defRPr sz="1400">
                <a:latin typeface="Arial" panose="020B0604020202020204" pitchFamily="34" charset="0"/>
                <a:cs typeface="Arial" panose="020B0604020202020204" pitchFamily="34" charset="0"/>
              </a:defRPr>
            </a:lvl4pPr>
            <a:lvl5pPr marL="1141413" indent="-227013">
              <a:buFont typeface="Arial" pitchFamily="34" charset="0"/>
              <a:buChar char="•"/>
              <a:tabLst/>
              <a:defRPr sz="12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First Level Bullet</a:t>
            </a:r>
          </a:p>
          <a:p>
            <a:pPr lvl="1"/>
            <a:r>
              <a:rPr lang="en-US" dirty="0" smtClean="0"/>
              <a:t>Second Level Bullet</a:t>
            </a:r>
          </a:p>
          <a:p>
            <a:pPr lvl="2"/>
            <a:r>
              <a:rPr lang="en-US" dirty="0" smtClean="0"/>
              <a:t>Third Level Bullet</a:t>
            </a:r>
          </a:p>
        </p:txBody>
      </p:sp>
      <p:sp>
        <p:nvSpPr>
          <p:cNvPr id="8" name="Rectangle 15"/>
          <p:cNvSpPr>
            <a:spLocks noChangeArrowheads="1"/>
          </p:cNvSpPr>
          <p:nvPr userDrawn="1"/>
        </p:nvSpPr>
        <p:spPr bwMode="auto">
          <a:xfrm>
            <a:off x="0" y="6664437"/>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9" name="Rectangle 15"/>
          <p:cNvSpPr>
            <a:spLocks noChangeArrowheads="1"/>
          </p:cNvSpPr>
          <p:nvPr userDrawn="1"/>
        </p:nvSpPr>
        <p:spPr bwMode="auto">
          <a:xfrm>
            <a:off x="0" y="-24471"/>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16" name="Content Placeholder 15"/>
          <p:cNvSpPr>
            <a:spLocks noGrp="1"/>
          </p:cNvSpPr>
          <p:nvPr>
            <p:ph sz="quarter" idx="11" hasCustomPrompt="1"/>
          </p:nvPr>
        </p:nvSpPr>
        <p:spPr>
          <a:xfrm>
            <a:off x="200025" y="6083301"/>
            <a:ext cx="8686800" cy="304799"/>
          </a:xfrm>
          <a:prstGeom prst="rect">
            <a:avLst/>
          </a:prstGeom>
        </p:spPr>
        <p:txBody>
          <a:bodyPr/>
          <a:lstStyle>
            <a:lvl1pPr marL="0" indent="0" algn="r">
              <a:buNone/>
              <a:defRPr sz="1400" b="0">
                <a:solidFill>
                  <a:schemeClr val="tx1">
                    <a:lumMod val="65000"/>
                    <a:lumOff val="35000"/>
                  </a:schemeClr>
                </a:solidFill>
                <a:latin typeface="Arial Bold" panose="020B0704020202020204" pitchFamily="34" charset="0"/>
                <a:cs typeface="Arial Bold" panose="020B0704020202020204" pitchFamily="34" charset="0"/>
              </a:defRPr>
            </a:lvl1pPr>
          </a:lstStyle>
          <a:p>
            <a:pPr lvl="0"/>
            <a:r>
              <a:rPr lang="en-US" dirty="0" smtClean="0"/>
              <a:t>Briefer’s Name (Arial Bold, 14pt)</a:t>
            </a:r>
          </a:p>
        </p:txBody>
      </p:sp>
    </p:spTree>
    <p:extLst>
      <p:ext uri="{BB962C8B-B14F-4D97-AF65-F5344CB8AC3E}">
        <p14:creationId xmlns:p14="http://schemas.microsoft.com/office/powerpoint/2010/main" val="65790995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24239"/>
            <a:ext cx="9144000" cy="2743200"/>
          </a:xfrm>
          <a:prstGeom prst="rect">
            <a:avLst/>
          </a:prstGeom>
        </p:spPr>
      </p:pic>
      <p:pic>
        <p:nvPicPr>
          <p:cNvPr id="11" name="Picture 6" descr="RDECOM_Tagline_GoldRed.eps"/>
          <p:cNvPicPr>
            <a:picLocks noChangeAspect="1"/>
          </p:cNvPicPr>
          <p:nvPr userDrawn="1"/>
        </p:nvPicPr>
        <p:blipFill>
          <a:blip r:embed="rId3" cstate="print"/>
          <a:srcRect/>
          <a:stretch>
            <a:fillRect/>
          </a:stretch>
        </p:blipFill>
        <p:spPr bwMode="auto">
          <a:xfrm>
            <a:off x="3627438" y="4432300"/>
            <a:ext cx="5162550" cy="177800"/>
          </a:xfrm>
          <a:prstGeom prst="rect">
            <a:avLst/>
          </a:prstGeom>
          <a:noFill/>
          <a:ln w="9525">
            <a:noFill/>
            <a:miter lim="800000"/>
            <a:headEnd/>
            <a:tailEnd/>
          </a:ln>
        </p:spPr>
      </p:pic>
      <p:sp>
        <p:nvSpPr>
          <p:cNvPr id="8" name="Text Placeholder 12"/>
          <p:cNvSpPr>
            <a:spLocks noGrp="1"/>
          </p:cNvSpPr>
          <p:nvPr>
            <p:ph type="body" sz="quarter" idx="13" hasCustomPrompt="1"/>
          </p:nvPr>
        </p:nvSpPr>
        <p:spPr>
          <a:xfrm>
            <a:off x="254000" y="5334000"/>
            <a:ext cx="8623300" cy="369332"/>
          </a:xfrm>
          <a:prstGeom prst="rect">
            <a:avLst/>
          </a:prstGeom>
        </p:spPr>
        <p:txBody>
          <a:bodyPr vert="horz" wrap="square">
            <a:spAutoFit/>
          </a:bodyPr>
          <a:lstStyle>
            <a:lvl1pPr marL="0" marR="0" indent="0" algn="l" defTabSz="914400" rtl="0" eaLnBrk="0" fontAlgn="base" latinLnBrk="0" hangingPunct="0">
              <a:lnSpc>
                <a:spcPct val="100000"/>
              </a:lnSpc>
              <a:spcBef>
                <a:spcPct val="20000"/>
              </a:spcBef>
              <a:spcAft>
                <a:spcPct val="0"/>
              </a:spcAft>
              <a:buClrTx/>
              <a:buSzTx/>
              <a:buFontTx/>
              <a:buNone/>
              <a:tabLst/>
              <a:defRPr sz="1800">
                <a:latin typeface="Arial"/>
                <a:cs typeface="Arial"/>
              </a:defRPr>
            </a:lvl1pPr>
          </a:lstStyle>
          <a:p>
            <a:r>
              <a:rPr lang="en-US" dirty="0" smtClean="0"/>
              <a:t>Subtitle of Presentation (Arial, 18pt)</a:t>
            </a:r>
            <a:endParaRPr lang="en-US" dirty="0"/>
          </a:p>
        </p:txBody>
      </p:sp>
      <p:sp>
        <p:nvSpPr>
          <p:cNvPr id="9" name="Text Placeholder 4"/>
          <p:cNvSpPr>
            <a:spLocks noGrp="1"/>
          </p:cNvSpPr>
          <p:nvPr>
            <p:ph type="body" sz="quarter" idx="14" hasCustomPrompt="1"/>
          </p:nvPr>
        </p:nvSpPr>
        <p:spPr bwMode="auto">
          <a:xfrm>
            <a:off x="254000" y="6248337"/>
            <a:ext cx="3022600" cy="304800"/>
          </a:xfrm>
          <a:prstGeom prst="rect">
            <a:avLst/>
          </a:prstGeom>
          <a:noFill/>
          <a:ln>
            <a:miter lim="800000"/>
            <a:headEnd/>
            <a:tailEnd/>
          </a:ln>
        </p:spPr>
        <p:txBody>
          <a:bodyPr wrap="square" lIns="91440" tIns="45720" rIns="91440" bIns="45720" numCol="1" anchor="t" anchorCtr="0" compatLnSpc="1">
            <a:prstTxWarp prst="textNoShape">
              <a:avLst/>
            </a:prstTxWarp>
            <a:spAutoFit/>
          </a:bodyPr>
          <a:lstStyle>
            <a:lvl1pPr>
              <a:buNone/>
              <a:defRPr sz="1400" b="0" i="1">
                <a:latin typeface="Arial" panose="020B0604020202020204" pitchFamily="34" charset="0"/>
                <a:cs typeface="Arial" panose="020B0604020202020204" pitchFamily="34" charset="0"/>
              </a:defRPr>
            </a:lvl1pPr>
          </a:lstStyle>
          <a:p>
            <a:r>
              <a:rPr lang="en-US" dirty="0" smtClean="0"/>
              <a:t>DD MMM YYYY (Arial, Italic, 14pt)</a:t>
            </a:r>
            <a:endParaRPr lang="en-US" dirty="0"/>
          </a:p>
        </p:txBody>
      </p:sp>
      <p:sp>
        <p:nvSpPr>
          <p:cNvPr id="12" name="Title 11"/>
          <p:cNvSpPr>
            <a:spLocks noGrp="1"/>
          </p:cNvSpPr>
          <p:nvPr>
            <p:ph type="title" hasCustomPrompt="1"/>
          </p:nvPr>
        </p:nvSpPr>
        <p:spPr>
          <a:xfrm>
            <a:off x="254000" y="4901449"/>
            <a:ext cx="8623300" cy="400110"/>
          </a:xfrm>
          <a:prstGeom prst="rect">
            <a:avLst/>
          </a:prstGeom>
        </p:spPr>
        <p:txBody>
          <a:bodyPr wrap="square">
            <a:spAutoFit/>
          </a:bodyPr>
          <a:lstStyle>
            <a:lvl1pPr algn="l">
              <a:defRPr sz="2000">
                <a:latin typeface="Arial Bold" panose="020B0704020202020204" pitchFamily="34" charset="0"/>
                <a:cs typeface="Arial Bold" panose="020B0704020202020204" pitchFamily="34" charset="0"/>
              </a:defRPr>
            </a:lvl1pPr>
          </a:lstStyle>
          <a:p>
            <a:r>
              <a:rPr lang="en-US" dirty="0" smtClean="0"/>
              <a:t>Title of Presentation (Arial Bold, 20pt)</a:t>
            </a:r>
            <a:endParaRPr lang="en-US" dirty="0"/>
          </a:p>
        </p:txBody>
      </p:sp>
      <p:sp>
        <p:nvSpPr>
          <p:cNvPr id="15" name="Text Placeholder 4"/>
          <p:cNvSpPr>
            <a:spLocks noGrp="1"/>
          </p:cNvSpPr>
          <p:nvPr>
            <p:ph type="body" sz="quarter" idx="19" hasCustomPrompt="1"/>
          </p:nvPr>
        </p:nvSpPr>
        <p:spPr bwMode="auto">
          <a:xfrm>
            <a:off x="5367459" y="1170616"/>
            <a:ext cx="3504184" cy="243593"/>
          </a:xfrm>
          <a:prstGeom prst="rect">
            <a:avLst/>
          </a:prstGeom>
          <a:noFill/>
          <a:ln>
            <a:miter lim="800000"/>
            <a:headEnd/>
            <a:tailEnd/>
          </a:ln>
        </p:spPr>
        <p:txBody>
          <a:bodyPr wrap="square" lIns="91440" tIns="45720" rIns="91440" bIns="45720" numCol="1" anchor="b" anchorCtr="0" compatLnSpc="1">
            <a:prstTxWarp prst="textNoShape">
              <a:avLst/>
            </a:prstTxWarp>
            <a:spAutoFit/>
          </a:bodyPr>
          <a:lstStyle>
            <a:lvl1pPr algn="r">
              <a:lnSpc>
                <a:spcPts val="1300"/>
              </a:lnSpc>
              <a:buNone/>
              <a:defRPr sz="900" b="0" i="0">
                <a:latin typeface="Arial" panose="020B0604020202020204" pitchFamily="34" charset="0"/>
                <a:cs typeface="Arial" panose="020B0604020202020204" pitchFamily="34" charset="0"/>
              </a:defRPr>
            </a:lvl1pPr>
          </a:lstStyle>
          <a:p>
            <a:r>
              <a:rPr lang="en-US" dirty="0" smtClean="0"/>
              <a:t>Any additional security markings or statements (Arial, 9pt)</a:t>
            </a:r>
            <a:endParaRPr lang="en-US" dirty="0"/>
          </a:p>
        </p:txBody>
      </p:sp>
      <p:sp>
        <p:nvSpPr>
          <p:cNvPr id="17" name="Text Placeholder 16"/>
          <p:cNvSpPr>
            <a:spLocks noGrp="1"/>
          </p:cNvSpPr>
          <p:nvPr>
            <p:ph type="body" sz="quarter" idx="15" hasCustomPrompt="1"/>
          </p:nvPr>
        </p:nvSpPr>
        <p:spPr>
          <a:xfrm>
            <a:off x="4038600" y="6035189"/>
            <a:ext cx="4838700" cy="307777"/>
          </a:xfrm>
          <a:prstGeom prst="rect">
            <a:avLst/>
          </a:prstGeom>
        </p:spPr>
        <p:txBody>
          <a:bodyPr vert="horz" wrap="square">
            <a:spAutoFit/>
          </a:bodyPr>
          <a:lstStyle>
            <a:lvl1pPr algn="r">
              <a:buNone/>
              <a:defRPr sz="1400">
                <a:latin typeface="Arial" pitchFamily="34" charset="0"/>
                <a:cs typeface="Arial" pitchFamily="34" charset="0"/>
              </a:defRPr>
            </a:lvl1pPr>
          </a:lstStyle>
          <a:p>
            <a:r>
              <a:rPr lang="en-US" dirty="0" smtClean="0"/>
              <a:t>Rank/Title of Presenter (Arial, 14pt)</a:t>
            </a:r>
            <a:endParaRPr lang="en-US" dirty="0"/>
          </a:p>
        </p:txBody>
      </p:sp>
      <p:sp>
        <p:nvSpPr>
          <p:cNvPr id="20" name="Text Placeholder 18"/>
          <p:cNvSpPr>
            <a:spLocks noGrp="1"/>
          </p:cNvSpPr>
          <p:nvPr>
            <p:ph type="body" sz="quarter" idx="16" hasCustomPrompt="1"/>
          </p:nvPr>
        </p:nvSpPr>
        <p:spPr>
          <a:xfrm>
            <a:off x="4038600" y="5791200"/>
            <a:ext cx="4838700" cy="338554"/>
          </a:xfrm>
          <a:prstGeom prst="rect">
            <a:avLst/>
          </a:prstGeom>
        </p:spPr>
        <p:txBody>
          <a:bodyPr vert="horz" wrap="square">
            <a:spAutoFit/>
          </a:bodyPr>
          <a:lstStyle>
            <a:lvl1pPr marL="0" marR="0" indent="0" algn="r" defTabSz="914400" rtl="0" eaLnBrk="1" fontAlgn="base" latinLnBrk="0" hangingPunct="1">
              <a:lnSpc>
                <a:spcPct val="100000"/>
              </a:lnSpc>
              <a:spcBef>
                <a:spcPct val="0"/>
              </a:spcBef>
              <a:spcAft>
                <a:spcPct val="0"/>
              </a:spcAft>
              <a:buClrTx/>
              <a:buSzTx/>
              <a:buFontTx/>
              <a:buNone/>
              <a:tabLst/>
              <a:defRPr sz="1600" b="0" i="0" u="none">
                <a:latin typeface="Arial Bold"/>
                <a:cs typeface="Arial Bold"/>
              </a:defRPr>
            </a:lvl1pPr>
          </a:lstStyle>
          <a:p>
            <a:r>
              <a:rPr lang="en-US" dirty="0" smtClean="0"/>
              <a:t>Name of Presenter (Arial Bold, 16pt)</a:t>
            </a:r>
            <a:endParaRPr lang="en-US" dirty="0"/>
          </a:p>
        </p:txBody>
      </p:sp>
      <p:sp>
        <p:nvSpPr>
          <p:cNvPr id="21" name="Text Placeholder 20"/>
          <p:cNvSpPr>
            <a:spLocks noGrp="1"/>
          </p:cNvSpPr>
          <p:nvPr>
            <p:ph type="body" sz="quarter" idx="17" hasCustomPrompt="1"/>
          </p:nvPr>
        </p:nvSpPr>
        <p:spPr>
          <a:xfrm>
            <a:off x="4038600" y="6248400"/>
            <a:ext cx="4838700" cy="307777"/>
          </a:xfrm>
          <a:prstGeom prst="rect">
            <a:avLst/>
          </a:prstGeom>
        </p:spPr>
        <p:txBody>
          <a:bodyPr vert="horz" wrap="square">
            <a:spAutoFit/>
          </a:bodyPr>
          <a:lstStyle>
            <a:lvl1pPr algn="r">
              <a:buNone/>
              <a:defRPr sz="1400" b="0" i="1">
                <a:latin typeface="Arial"/>
                <a:cs typeface="Arial"/>
              </a:defRPr>
            </a:lvl1pPr>
          </a:lstStyle>
          <a:p>
            <a:r>
              <a:rPr lang="en-US" dirty="0" smtClean="0"/>
              <a:t>Organization of Presenter (Arial, Italic, 14pt)</a:t>
            </a:r>
            <a:endParaRPr lang="en-US" dirty="0"/>
          </a:p>
        </p:txBody>
      </p:sp>
      <p:sp>
        <p:nvSpPr>
          <p:cNvPr id="24" name="Rectangle 15"/>
          <p:cNvSpPr>
            <a:spLocks noChangeArrowheads="1"/>
          </p:cNvSpPr>
          <p:nvPr userDrawn="1"/>
        </p:nvSpPr>
        <p:spPr bwMode="auto">
          <a:xfrm>
            <a:off x="0" y="6664437"/>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25" name="Rectangle 15"/>
          <p:cNvSpPr>
            <a:spLocks noChangeArrowheads="1"/>
          </p:cNvSpPr>
          <p:nvPr userDrawn="1"/>
        </p:nvSpPr>
        <p:spPr bwMode="auto">
          <a:xfrm>
            <a:off x="0" y="-24471"/>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8300" y="446637"/>
            <a:ext cx="3041649" cy="659024"/>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134100" y="2724418"/>
            <a:ext cx="2628900" cy="554573"/>
          </a:xfrm>
          <a:prstGeom prst="rect">
            <a:avLst/>
          </a:prstGeom>
        </p:spPr>
      </p:pic>
    </p:spTree>
    <p:extLst>
      <p:ext uri="{BB962C8B-B14F-4D97-AF65-F5344CB8AC3E}">
        <p14:creationId xmlns:p14="http://schemas.microsoft.com/office/powerpoint/2010/main" val="15709851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terior Slide Option 1">
    <p:spTree>
      <p:nvGrpSpPr>
        <p:cNvPr id="1" name=""/>
        <p:cNvGrpSpPr/>
        <p:nvPr/>
      </p:nvGrpSpPr>
      <p:grpSpPr>
        <a:xfrm>
          <a:off x="0" y="0"/>
          <a:ext cx="0" cy="0"/>
          <a:chOff x="0" y="0"/>
          <a:chExt cx="0" cy="0"/>
        </a:xfrm>
      </p:grpSpPr>
      <p:sp>
        <p:nvSpPr>
          <p:cNvPr id="7" name="Title 1"/>
          <p:cNvSpPr txBox="1">
            <a:spLocks/>
          </p:cNvSpPr>
          <p:nvPr userDrawn="1"/>
        </p:nvSpPr>
        <p:spPr>
          <a:xfrm>
            <a:off x="0" y="6041262"/>
            <a:ext cx="9144000" cy="384048"/>
          </a:xfrm>
          <a:prstGeom prst="rect">
            <a:avLst/>
          </a:prstGeom>
          <a:solidFill>
            <a:schemeClr val="bg1">
              <a:lumMod val="75000"/>
            </a:schemeClr>
          </a:solidFill>
        </p:spPr>
        <p:txBody>
          <a:bodyPr anchor="ctr">
            <a:normAutofit/>
          </a:bodyPr>
          <a:lstStyle>
            <a:lvl1pPr>
              <a:defRPr sz="2800" b="1"/>
            </a:lvl1pPr>
          </a:lstStyle>
          <a:p>
            <a:pPr algn="ctr" eaLnBrk="0" fontAlgn="base" hangingPunct="0">
              <a:spcBef>
                <a:spcPct val="0"/>
              </a:spcBef>
              <a:spcAft>
                <a:spcPct val="0"/>
              </a:spcAft>
              <a:defRPr/>
            </a:pPr>
            <a:endParaRPr lang="en-US" sz="1800" dirty="0">
              <a:solidFill>
                <a:srgbClr val="000000"/>
              </a:solidFill>
              <a:latin typeface="Arial Bold" panose="020B0704020202020204" pitchFamily="34" charset="0"/>
              <a:cs typeface="Arial Bold" panose="020B0704020202020204" pitchFamily="34" charset="0"/>
            </a:endParaRPr>
          </a:p>
        </p:txBody>
      </p:sp>
      <p:sp>
        <p:nvSpPr>
          <p:cNvPr id="9" name="Content Placeholder 9"/>
          <p:cNvSpPr>
            <a:spLocks noGrp="1"/>
          </p:cNvSpPr>
          <p:nvPr>
            <p:ph sz="quarter" idx="12" hasCustomPrompt="1"/>
          </p:nvPr>
        </p:nvSpPr>
        <p:spPr>
          <a:xfrm>
            <a:off x="-8792" y="6036408"/>
            <a:ext cx="9152791" cy="375871"/>
          </a:xfrm>
          <a:prstGeom prst="rect">
            <a:avLst/>
          </a:prstGeom>
        </p:spPr>
        <p:txBody>
          <a:bodyPr anchor="ctr"/>
          <a:lstStyle>
            <a:lvl1pPr algn="ctr">
              <a:buNone/>
              <a:defRPr sz="1800" b="0">
                <a:latin typeface="Arial Bold" panose="020B0704020202020204" pitchFamily="34" charset="0"/>
                <a:cs typeface="Arial Bold" panose="020B0704020202020204" pitchFamily="34" charset="0"/>
              </a:defRPr>
            </a:lvl1pPr>
          </a:lstStyle>
          <a:p>
            <a:r>
              <a:rPr lang="en-US" dirty="0" smtClean="0"/>
              <a:t>Bumper Statement (Arial Bold, 18pt)</a:t>
            </a:r>
            <a:endParaRPr lang="en-US" dirty="0"/>
          </a:p>
        </p:txBody>
      </p:sp>
      <p:sp>
        <p:nvSpPr>
          <p:cNvPr id="8" name="Content Placeholder 5"/>
          <p:cNvSpPr>
            <a:spLocks noGrp="1"/>
          </p:cNvSpPr>
          <p:nvPr>
            <p:ph sz="quarter" idx="10"/>
          </p:nvPr>
        </p:nvSpPr>
        <p:spPr>
          <a:xfrm>
            <a:off x="200025" y="1143000"/>
            <a:ext cx="8686800" cy="1323439"/>
          </a:xfrm>
          <a:prstGeom prst="rect">
            <a:avLst/>
          </a:prstGeom>
        </p:spPr>
        <p:txBody>
          <a:bodyPr wrap="square">
            <a:spAutoFit/>
          </a:bodyPr>
          <a:lstStyle>
            <a:lvl1pPr marL="230188" indent="-230188">
              <a:spcBef>
                <a:spcPts val="0"/>
              </a:spcBef>
              <a:defRPr lang="en-US" sz="2000" b="1" kern="1200" dirty="0" smtClean="0">
                <a:solidFill>
                  <a:schemeClr val="tx1"/>
                </a:solidFill>
                <a:latin typeface="Arial" pitchFamily="34" charset="0"/>
                <a:ea typeface="+mn-ea"/>
                <a:cs typeface="Arial" pitchFamily="34" charset="0"/>
              </a:defRPr>
            </a:lvl1pPr>
            <a:lvl2pPr marL="461963" indent="-231775">
              <a:spcBef>
                <a:spcPts val="0"/>
              </a:spcBef>
              <a:buFont typeface="Arial" pitchFamily="34" charset="0"/>
              <a:buChar char="–"/>
              <a:defRPr lang="en-US" sz="1800" kern="1200" dirty="0" smtClean="0">
                <a:solidFill>
                  <a:schemeClr val="tx1"/>
                </a:solidFill>
                <a:latin typeface="Arial" panose="020B0604020202020204" pitchFamily="34" charset="0"/>
                <a:ea typeface="+mn-ea"/>
                <a:cs typeface="Arial" panose="020B0604020202020204" pitchFamily="34" charset="0"/>
              </a:defRPr>
            </a:lvl2pPr>
            <a:lvl3pPr marL="687388" indent="-225425">
              <a:spcBef>
                <a:spcPts val="0"/>
              </a:spcBef>
              <a:defRPr sz="1600">
                <a:latin typeface="Arial" panose="020B0604020202020204" pitchFamily="34" charset="0"/>
                <a:cs typeface="Arial" panose="020B0604020202020204" pitchFamily="34" charset="0"/>
              </a:defRPr>
            </a:lvl3pPr>
            <a:lvl4pPr marL="914400" indent="-227013">
              <a:spcBef>
                <a:spcPts val="0"/>
              </a:spcBef>
              <a:defRPr sz="1400">
                <a:latin typeface="Arial" panose="020B0604020202020204" pitchFamily="34" charset="0"/>
                <a:cs typeface="Arial" panose="020B0604020202020204" pitchFamily="34" charset="0"/>
              </a:defRPr>
            </a:lvl4pPr>
            <a:lvl5pPr marL="1141413" indent="-227013">
              <a:spcBef>
                <a:spcPts val="0"/>
              </a:spcBef>
              <a:buFont typeface="Arial" pitchFamily="34" charset="0"/>
              <a:buChar char="•"/>
              <a:tabLst/>
              <a:defRPr sz="12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2444261" y="76200"/>
            <a:ext cx="5213839" cy="762000"/>
          </a:xfrm>
          <a:prstGeom prst="rect">
            <a:avLst/>
          </a:prstGeom>
        </p:spPr>
        <p:txBody>
          <a:bodyPr anchor="ctr"/>
          <a:lstStyle>
            <a:lvl1pPr algn="ctr">
              <a:defRPr sz="2700" b="0">
                <a:solidFill>
                  <a:schemeClr val="bg1"/>
                </a:solidFill>
                <a:latin typeface="Arial Bold" panose="020B0704020202020204" pitchFamily="34" charset="0"/>
                <a:cs typeface="Arial Bold" panose="020B0704020202020204" pitchFamily="34" charset="0"/>
              </a:defRPr>
            </a:lvl1pPr>
          </a:lstStyle>
          <a:p>
            <a:r>
              <a:rPr lang="en-US" dirty="0" smtClean="0"/>
              <a:t>Title of Slide (Arial Bold, 28pt) </a:t>
            </a:r>
            <a:endParaRPr lang="en-US" dirty="0"/>
          </a:p>
        </p:txBody>
      </p:sp>
    </p:spTree>
    <p:extLst>
      <p:ext uri="{BB962C8B-B14F-4D97-AF65-F5344CB8AC3E}">
        <p14:creationId xmlns:p14="http://schemas.microsoft.com/office/powerpoint/2010/main" val="9637350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12"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4.png"/><Relationship Id="rId5" Type="http://schemas.openxmlformats.org/officeDocument/2006/relationships/slideLayout" Target="../slideLayouts/slideLayout11.xml"/><Relationship Id="rId10" Type="http://schemas.openxmlformats.org/officeDocument/2006/relationships/image" Target="../media/image3.png"/><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196"/>
            <a:ext cx="9144000" cy="877824"/>
          </a:xfrm>
          <a:prstGeom prst="rect">
            <a:avLst/>
          </a:prstGeom>
        </p:spPr>
      </p:pic>
      <p:pic>
        <p:nvPicPr>
          <p:cNvPr id="2050" name="Picture 11" descr="Gradient_TARDEC_top.png"/>
          <p:cNvPicPr>
            <a:picLocks/>
          </p:cNvPicPr>
          <p:nvPr userDrawn="1"/>
        </p:nvPicPr>
        <p:blipFill>
          <a:blip r:embed="rId9" cstate="print"/>
          <a:srcRect/>
          <a:stretch>
            <a:fillRect/>
          </a:stretch>
        </p:blipFill>
        <p:spPr bwMode="auto">
          <a:xfrm>
            <a:off x="4525964" y="6684965"/>
            <a:ext cx="4618037" cy="173037"/>
          </a:xfrm>
          <a:prstGeom prst="rect">
            <a:avLst/>
          </a:prstGeom>
          <a:noFill/>
          <a:ln w="9525">
            <a:noFill/>
            <a:miter lim="800000"/>
            <a:headEnd/>
            <a:tailEnd/>
          </a:ln>
        </p:spPr>
      </p:pic>
      <p:pic>
        <p:nvPicPr>
          <p:cNvPr id="2054" name="Picture 11" descr="Tagline"/>
          <p:cNvPicPr>
            <a:picLocks noChangeAspect="1" noChangeArrowheads="1"/>
          </p:cNvPicPr>
          <p:nvPr userDrawn="1"/>
        </p:nvPicPr>
        <p:blipFill>
          <a:blip r:embed="rId10" cstate="print"/>
          <a:srcRect/>
          <a:stretch>
            <a:fillRect/>
          </a:stretch>
        </p:blipFill>
        <p:spPr bwMode="auto">
          <a:xfrm>
            <a:off x="5226845" y="6492877"/>
            <a:ext cx="3767137" cy="130175"/>
          </a:xfrm>
          <a:prstGeom prst="rect">
            <a:avLst/>
          </a:prstGeom>
          <a:noFill/>
          <a:ln w="9525">
            <a:noFill/>
            <a:miter lim="800000"/>
            <a:headEnd/>
            <a:tailEnd/>
          </a:ln>
        </p:spPr>
      </p:pic>
      <p:sp>
        <p:nvSpPr>
          <p:cNvPr id="27" name="Rectangle 15"/>
          <p:cNvSpPr>
            <a:spLocks noChangeArrowheads="1"/>
          </p:cNvSpPr>
          <p:nvPr userDrawn="1"/>
        </p:nvSpPr>
        <p:spPr bwMode="auto">
          <a:xfrm>
            <a:off x="0" y="6695215"/>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28" name="Rectangle 15"/>
          <p:cNvSpPr>
            <a:spLocks noChangeArrowheads="1"/>
          </p:cNvSpPr>
          <p:nvPr userDrawn="1"/>
        </p:nvSpPr>
        <p:spPr bwMode="auto">
          <a:xfrm>
            <a:off x="0" y="6307"/>
            <a:ext cx="9144000" cy="184666"/>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6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32" name="TextBox 31"/>
          <p:cNvSpPr txBox="1"/>
          <p:nvPr userDrawn="1"/>
        </p:nvSpPr>
        <p:spPr>
          <a:xfrm>
            <a:off x="61383" y="6651631"/>
            <a:ext cx="2946400" cy="196208"/>
          </a:xfrm>
          <a:prstGeom prst="rect">
            <a:avLst/>
          </a:prstGeom>
          <a:noFill/>
        </p:spPr>
        <p:txBody>
          <a:bodyPr>
            <a:spAutoFit/>
          </a:bodyPr>
          <a:lstStyle/>
          <a:p>
            <a:pPr>
              <a:defRPr/>
            </a:pPr>
            <a:r>
              <a:rPr lang="en-US" sz="675" dirty="0">
                <a:solidFill>
                  <a:srgbClr val="525352"/>
                </a:solidFill>
                <a:ea typeface="ＭＳ Ｐゴシック" charset="-128"/>
                <a:cs typeface="Arial" charset="0"/>
              </a:rPr>
              <a:t>DD MMM YYYY</a:t>
            </a:r>
          </a:p>
        </p:txBody>
      </p:sp>
      <p:sp>
        <p:nvSpPr>
          <p:cNvPr id="33" name="TextBox 32"/>
          <p:cNvSpPr txBox="1"/>
          <p:nvPr userDrawn="1"/>
        </p:nvSpPr>
        <p:spPr>
          <a:xfrm>
            <a:off x="8594917" y="6649248"/>
            <a:ext cx="488949" cy="196208"/>
          </a:xfrm>
          <a:prstGeom prst="rect">
            <a:avLst/>
          </a:prstGeom>
          <a:noFill/>
        </p:spPr>
        <p:txBody>
          <a:bodyPr>
            <a:spAutoFit/>
          </a:bodyPr>
          <a:lstStyle/>
          <a:p>
            <a:pPr algn="r">
              <a:defRPr/>
            </a:pPr>
            <a:fld id="{DD2BEEDD-9FBA-4886-B3B0-F981ED841CCB}" type="slidenum">
              <a:rPr lang="en-US" sz="675" b="1">
                <a:solidFill>
                  <a:srgbClr val="FFFFFF"/>
                </a:solidFill>
                <a:ea typeface="ＭＳ Ｐゴシック" charset="-128"/>
                <a:cs typeface="Arial" charset="0"/>
              </a:rPr>
              <a:pPr algn="r">
                <a:defRPr/>
              </a:pPr>
              <a:t>‹#›</a:t>
            </a:fld>
            <a:endParaRPr lang="en-US" sz="675" b="1" dirty="0">
              <a:solidFill>
                <a:srgbClr val="FFFFFF"/>
              </a:solidFill>
              <a:ea typeface="ＭＳ Ｐゴシック" charset="-128"/>
              <a:cs typeface="Arial" charset="0"/>
            </a:endParaRP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2906" y="167056"/>
            <a:ext cx="2112956" cy="457807"/>
          </a:xfrm>
          <a:prstGeom prst="rect">
            <a:avLst/>
          </a:prstGeom>
        </p:spPr>
      </p:pic>
      <p:pic>
        <p:nvPicPr>
          <p:cNvPr id="13" name="Picture 1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789510" y="321856"/>
            <a:ext cx="1158134" cy="244311"/>
          </a:xfrm>
          <a:prstGeom prst="rect">
            <a:avLst/>
          </a:prstGeom>
        </p:spPr>
      </p:pic>
    </p:spTree>
    <p:extLst>
      <p:ext uri="{BB962C8B-B14F-4D97-AF65-F5344CB8AC3E}">
        <p14:creationId xmlns:p14="http://schemas.microsoft.com/office/powerpoint/2010/main" val="3101412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Arial" charset="0"/>
        </a:defRPr>
      </a:lvl2pPr>
      <a:lvl3pPr algn="ctr" rtl="0" eaLnBrk="1" fontAlgn="base" hangingPunct="1">
        <a:spcBef>
          <a:spcPct val="0"/>
        </a:spcBef>
        <a:spcAft>
          <a:spcPct val="0"/>
        </a:spcAft>
        <a:defRPr sz="3300">
          <a:solidFill>
            <a:schemeClr val="tx1"/>
          </a:solidFill>
          <a:latin typeface="Arial" charset="0"/>
        </a:defRPr>
      </a:lvl3pPr>
      <a:lvl4pPr algn="ctr" rtl="0" eaLnBrk="1" fontAlgn="base" hangingPunct="1">
        <a:spcBef>
          <a:spcPct val="0"/>
        </a:spcBef>
        <a:spcAft>
          <a:spcPct val="0"/>
        </a:spcAft>
        <a:defRPr sz="3300">
          <a:solidFill>
            <a:schemeClr val="tx1"/>
          </a:solidFill>
          <a:latin typeface="Arial" charset="0"/>
        </a:defRPr>
      </a:lvl4pPr>
      <a:lvl5pPr algn="ctr" rtl="0" eaLnBrk="1" fontAlgn="base" hangingPunct="1">
        <a:spcBef>
          <a:spcPct val="0"/>
        </a:spcBef>
        <a:spcAft>
          <a:spcPct val="0"/>
        </a:spcAft>
        <a:defRPr sz="3300">
          <a:solidFill>
            <a:schemeClr val="tx1"/>
          </a:solidFill>
          <a:latin typeface="Arial" charset="0"/>
        </a:defRPr>
      </a:lvl5pPr>
      <a:lvl6pPr marL="342900" algn="ctr" rtl="0" eaLnBrk="1" fontAlgn="base" hangingPunct="1">
        <a:spcBef>
          <a:spcPct val="0"/>
        </a:spcBef>
        <a:spcAft>
          <a:spcPct val="0"/>
        </a:spcAft>
        <a:defRPr sz="3300">
          <a:solidFill>
            <a:schemeClr val="tx1"/>
          </a:solidFill>
          <a:latin typeface="Arial" charset="0"/>
        </a:defRPr>
      </a:lvl6pPr>
      <a:lvl7pPr marL="685800" algn="ctr" rtl="0" eaLnBrk="1" fontAlgn="base" hangingPunct="1">
        <a:spcBef>
          <a:spcPct val="0"/>
        </a:spcBef>
        <a:spcAft>
          <a:spcPct val="0"/>
        </a:spcAft>
        <a:defRPr sz="3300">
          <a:solidFill>
            <a:schemeClr val="tx1"/>
          </a:solidFill>
          <a:latin typeface="Arial" charset="0"/>
        </a:defRPr>
      </a:lvl7pPr>
      <a:lvl8pPr marL="1028700" algn="ctr" rtl="0" eaLnBrk="1" fontAlgn="base" hangingPunct="1">
        <a:spcBef>
          <a:spcPct val="0"/>
        </a:spcBef>
        <a:spcAft>
          <a:spcPct val="0"/>
        </a:spcAft>
        <a:defRPr sz="3300">
          <a:solidFill>
            <a:schemeClr val="tx1"/>
          </a:solidFill>
          <a:latin typeface="Arial" charset="0"/>
        </a:defRPr>
      </a:lvl8pPr>
      <a:lvl9pPr marL="1371600" algn="ctr" rtl="0" eaLnBrk="1" fontAlgn="base" hangingPunct="1">
        <a:spcBef>
          <a:spcPct val="0"/>
        </a:spcBef>
        <a:spcAft>
          <a:spcPct val="0"/>
        </a:spcAft>
        <a:defRPr sz="3300">
          <a:solidFill>
            <a:schemeClr val="tx1"/>
          </a:solidFill>
          <a:latin typeface="Arial" charset="0"/>
        </a:defRPr>
      </a:lvl9pPr>
    </p:titleStyle>
    <p:bodyStyle>
      <a:lvl1pPr marL="257175" indent="-257175"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196"/>
            <a:ext cx="9144000" cy="877824"/>
          </a:xfrm>
          <a:prstGeom prst="rect">
            <a:avLst/>
          </a:prstGeom>
        </p:spPr>
      </p:pic>
      <p:pic>
        <p:nvPicPr>
          <p:cNvPr id="2050" name="Picture 11" descr="Gradient_TARDEC_top.png"/>
          <p:cNvPicPr>
            <a:picLocks/>
          </p:cNvPicPr>
          <p:nvPr userDrawn="1"/>
        </p:nvPicPr>
        <p:blipFill>
          <a:blip r:embed="rId9" cstate="print"/>
          <a:srcRect/>
          <a:stretch>
            <a:fillRect/>
          </a:stretch>
        </p:blipFill>
        <p:spPr bwMode="auto">
          <a:xfrm>
            <a:off x="4525963" y="6684963"/>
            <a:ext cx="4618037" cy="173037"/>
          </a:xfrm>
          <a:prstGeom prst="rect">
            <a:avLst/>
          </a:prstGeom>
          <a:noFill/>
          <a:ln w="9525">
            <a:noFill/>
            <a:miter lim="800000"/>
            <a:headEnd/>
            <a:tailEnd/>
          </a:ln>
        </p:spPr>
      </p:pic>
      <p:pic>
        <p:nvPicPr>
          <p:cNvPr id="2054" name="Picture 11" descr="Tagline"/>
          <p:cNvPicPr>
            <a:picLocks noChangeAspect="1" noChangeArrowheads="1"/>
          </p:cNvPicPr>
          <p:nvPr userDrawn="1"/>
        </p:nvPicPr>
        <p:blipFill>
          <a:blip r:embed="rId10" cstate="print"/>
          <a:srcRect/>
          <a:stretch>
            <a:fillRect/>
          </a:stretch>
        </p:blipFill>
        <p:spPr bwMode="auto">
          <a:xfrm>
            <a:off x="5226844" y="6492875"/>
            <a:ext cx="3767137" cy="130175"/>
          </a:xfrm>
          <a:prstGeom prst="rect">
            <a:avLst/>
          </a:prstGeom>
          <a:noFill/>
          <a:ln w="9525">
            <a:noFill/>
            <a:miter lim="800000"/>
            <a:headEnd/>
            <a:tailEnd/>
          </a:ln>
        </p:spPr>
      </p:pic>
      <p:sp>
        <p:nvSpPr>
          <p:cNvPr id="27" name="Rectangle 15"/>
          <p:cNvSpPr>
            <a:spLocks noChangeArrowheads="1"/>
          </p:cNvSpPr>
          <p:nvPr userDrawn="1"/>
        </p:nvSpPr>
        <p:spPr bwMode="auto">
          <a:xfrm>
            <a:off x="0" y="6664437"/>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28" name="Rectangle 15"/>
          <p:cNvSpPr>
            <a:spLocks noChangeArrowheads="1"/>
          </p:cNvSpPr>
          <p:nvPr userDrawn="1"/>
        </p:nvSpPr>
        <p:spPr bwMode="auto">
          <a:xfrm>
            <a:off x="0" y="-24471"/>
            <a:ext cx="9144000" cy="215444"/>
          </a:xfrm>
          <a:prstGeom prst="rect">
            <a:avLst/>
          </a:prstGeom>
          <a:noFill/>
          <a:ln w="9525">
            <a:noFill/>
            <a:miter lim="800000"/>
            <a:headEnd/>
            <a:tailEnd/>
          </a:ln>
        </p:spPr>
        <p:txBody>
          <a:bodyPr wrap="square" anchor="b">
            <a:spAutoFit/>
          </a:bodyPr>
          <a:lstStyle/>
          <a:p>
            <a:pPr algn="ctr" fontAlgn="base">
              <a:spcBef>
                <a:spcPct val="0"/>
              </a:spcBef>
              <a:spcAft>
                <a:spcPct val="0"/>
              </a:spcAft>
              <a:defRPr/>
            </a:pPr>
            <a:r>
              <a:rPr lang="en-US" sz="800" dirty="0">
                <a:solidFill>
                  <a:srgbClr val="FFFFFF">
                    <a:lumMod val="65000"/>
                  </a:srgbClr>
                </a:solidFill>
                <a:latin typeface="Arial Bold" panose="020B0704020202020204" pitchFamily="34" charset="0"/>
                <a:cs typeface="Arial Bold" panose="020B0704020202020204" pitchFamily="34" charset="0"/>
              </a:rPr>
              <a:t>FOUO/DRAFT/PRE-DECISIONAL</a:t>
            </a:r>
          </a:p>
        </p:txBody>
      </p:sp>
      <p:sp>
        <p:nvSpPr>
          <p:cNvPr id="32" name="TextBox 31"/>
          <p:cNvSpPr txBox="1"/>
          <p:nvPr userDrawn="1"/>
        </p:nvSpPr>
        <p:spPr>
          <a:xfrm>
            <a:off x="61383" y="6651630"/>
            <a:ext cx="2946400" cy="238125"/>
          </a:xfrm>
          <a:prstGeom prst="rect">
            <a:avLst/>
          </a:prstGeom>
          <a:noFill/>
        </p:spPr>
        <p:txBody>
          <a:bodyPr>
            <a:spAutoFit/>
          </a:bodyPr>
          <a:lstStyle/>
          <a:p>
            <a:pPr>
              <a:defRPr/>
            </a:pPr>
            <a:r>
              <a:rPr lang="en-US" sz="900" dirty="0">
                <a:solidFill>
                  <a:srgbClr val="525352"/>
                </a:solidFill>
                <a:ea typeface="ＭＳ Ｐゴシック" charset="-128"/>
                <a:cs typeface="Arial" charset="0"/>
              </a:rPr>
              <a:t>DD MMM YYYY</a:t>
            </a:r>
          </a:p>
        </p:txBody>
      </p:sp>
      <p:sp>
        <p:nvSpPr>
          <p:cNvPr id="33" name="TextBox 32"/>
          <p:cNvSpPr txBox="1"/>
          <p:nvPr userDrawn="1"/>
        </p:nvSpPr>
        <p:spPr>
          <a:xfrm>
            <a:off x="8594916" y="6649247"/>
            <a:ext cx="488949" cy="238125"/>
          </a:xfrm>
          <a:prstGeom prst="rect">
            <a:avLst/>
          </a:prstGeom>
          <a:noFill/>
        </p:spPr>
        <p:txBody>
          <a:bodyPr>
            <a:spAutoFit/>
          </a:bodyPr>
          <a:lstStyle/>
          <a:p>
            <a:pPr algn="r">
              <a:defRPr/>
            </a:pPr>
            <a:fld id="{DD2BEEDD-9FBA-4886-B3B0-F981ED841CCB}" type="slidenum">
              <a:rPr lang="en-US" sz="900" b="1">
                <a:solidFill>
                  <a:srgbClr val="FFFFFF"/>
                </a:solidFill>
                <a:ea typeface="ＭＳ Ｐゴシック" charset="-128"/>
                <a:cs typeface="Arial" charset="0"/>
              </a:rPr>
              <a:pPr algn="r">
                <a:defRPr/>
              </a:pPr>
              <a:t>‹#›</a:t>
            </a:fld>
            <a:endParaRPr lang="en-US" sz="900" b="1" dirty="0">
              <a:solidFill>
                <a:srgbClr val="FFFFFF"/>
              </a:solidFill>
              <a:ea typeface="ＭＳ Ｐゴシック" charset="-128"/>
              <a:cs typeface="Arial" charset="0"/>
            </a:endParaRP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2905" y="167054"/>
            <a:ext cx="2112956" cy="457807"/>
          </a:xfrm>
          <a:prstGeom prst="rect">
            <a:avLst/>
          </a:prstGeom>
        </p:spPr>
      </p:pic>
      <p:pic>
        <p:nvPicPr>
          <p:cNvPr id="13" name="Picture 1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789509" y="321856"/>
            <a:ext cx="1158134" cy="244311"/>
          </a:xfrm>
          <a:prstGeom prst="rect">
            <a:avLst/>
          </a:prstGeom>
        </p:spPr>
      </p:pic>
    </p:spTree>
    <p:extLst>
      <p:ext uri="{BB962C8B-B14F-4D97-AF65-F5344CB8AC3E}">
        <p14:creationId xmlns:p14="http://schemas.microsoft.com/office/powerpoint/2010/main" val="13021334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3450" y="2828836"/>
            <a:ext cx="7277100" cy="1754326"/>
          </a:xfrm>
          <a:prstGeom prst="rect">
            <a:avLst/>
          </a:prstGeom>
          <a:noFill/>
        </p:spPr>
        <p:txBody>
          <a:bodyPr wrap="square" rtlCol="0">
            <a:spAutoFit/>
          </a:bodyPr>
          <a:lstStyle/>
          <a:p>
            <a:pPr fontAlgn="base">
              <a:spcBef>
                <a:spcPct val="0"/>
              </a:spcBef>
              <a:spcAft>
                <a:spcPct val="0"/>
              </a:spcAft>
            </a:pPr>
            <a:r>
              <a:rPr lang="en-US" sz="3600" b="1" dirty="0">
                <a:solidFill>
                  <a:srgbClr val="000000"/>
                </a:solidFill>
                <a:cs typeface="Arial" charset="0"/>
              </a:rPr>
              <a:t>Job Descriptions for New </a:t>
            </a:r>
            <a:r>
              <a:rPr lang="en-US" sz="3600" b="1" dirty="0" smtClean="0">
                <a:solidFill>
                  <a:srgbClr val="000000"/>
                </a:solidFill>
                <a:cs typeface="Arial" charset="0"/>
              </a:rPr>
              <a:t>Hires</a:t>
            </a:r>
          </a:p>
          <a:p>
            <a:pPr fontAlgn="base">
              <a:spcBef>
                <a:spcPct val="0"/>
              </a:spcBef>
              <a:spcAft>
                <a:spcPct val="0"/>
              </a:spcAft>
            </a:pPr>
            <a:r>
              <a:rPr lang="en-US" sz="3600" b="1" dirty="0" smtClean="0">
                <a:solidFill>
                  <a:srgbClr val="000000"/>
                </a:solidFill>
                <a:cs typeface="Arial" charset="0"/>
              </a:rPr>
              <a:t>S&amp;TD 2018</a:t>
            </a:r>
            <a:endParaRPr lang="en-US" sz="3600" dirty="0">
              <a:solidFill>
                <a:srgbClr val="000000"/>
              </a:solidFill>
              <a:cs typeface="Arial" charset="0"/>
            </a:endParaRPr>
          </a:p>
          <a:p>
            <a:pPr fontAlgn="base">
              <a:spcBef>
                <a:spcPct val="0"/>
              </a:spcBef>
              <a:spcAft>
                <a:spcPct val="0"/>
              </a:spcAft>
            </a:pPr>
            <a:endParaRPr lang="en-US" sz="3600" dirty="0">
              <a:solidFill>
                <a:srgbClr val="000000"/>
              </a:solidFill>
              <a:cs typeface="Arial"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7274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&amp; Image Processing</a:t>
            </a:r>
            <a:endParaRPr lang="en-US" dirty="0"/>
          </a:p>
        </p:txBody>
      </p:sp>
      <p:sp>
        <p:nvSpPr>
          <p:cNvPr id="5" name="TextBox 4"/>
          <p:cNvSpPr txBox="1"/>
          <p:nvPr/>
        </p:nvSpPr>
        <p:spPr>
          <a:xfrm>
            <a:off x="0" y="990600"/>
            <a:ext cx="5181600" cy="5632311"/>
          </a:xfrm>
          <a:prstGeom prst="rect">
            <a:avLst/>
          </a:prstGeom>
          <a:noFill/>
          <a:ln>
            <a:solidFill>
              <a:schemeClr val="accent1"/>
            </a:solidFill>
          </a:ln>
        </p:spPr>
        <p:txBody>
          <a:bodyPr wrap="square" rtlCol="0">
            <a:spAutoFit/>
          </a:bodyPr>
          <a:lstStyle/>
          <a:p>
            <a:pPr fontAlgn="base">
              <a:spcBef>
                <a:spcPct val="0"/>
              </a:spcBef>
              <a:spcAft>
                <a:spcPct val="0"/>
              </a:spcAft>
            </a:pPr>
            <a:r>
              <a:rPr lang="en-US" sz="1200" dirty="0">
                <a:solidFill>
                  <a:srgbClr val="000000"/>
                </a:solidFill>
                <a:cs typeface="Arial" charset="0"/>
              </a:rPr>
              <a:t>The Signal and Image Processing Branch (SIPB) conducts applied research and development to develop Signal and Image Processing algorithms as well as assess the maturity and performance envelope of algorithms and related functions for single, multiple, hyperspectral sensors to optimize and facilitate the transition of automation technology to the field.  This includes performing applied R&amp;D to improve the state-of-the-art in signal and image processing techniques for target detection using both imaging and non-imaging sensors as well as data analysis in the study of the underlining detection phenomenology.  Candidates must have some familiarity with signal and image processing techniques using real sensor data. (e.g. Long-Wave Infrared (LWIR), Mid-Wave Infrared (MWIR), Short-Wave Infrared (SWIR), multi-color (MWIR/LWIR), hyperspectral LWIR, SAR, RADAR, visible, and acoustic sensors)</a:t>
            </a:r>
          </a:p>
          <a:p>
            <a:pPr fontAlgn="base">
              <a:spcBef>
                <a:spcPct val="0"/>
              </a:spcBef>
              <a:spcAft>
                <a:spcPct val="0"/>
              </a:spcAft>
            </a:pPr>
            <a:r>
              <a:rPr lang="en-US" sz="1200" dirty="0">
                <a:solidFill>
                  <a:srgbClr val="000000"/>
                </a:solidFill>
                <a:cs typeface="Arial" charset="0"/>
              </a:rPr>
              <a:t> </a:t>
            </a:r>
          </a:p>
          <a:p>
            <a:pPr fontAlgn="base">
              <a:spcBef>
                <a:spcPct val="0"/>
              </a:spcBef>
              <a:spcAft>
                <a:spcPct val="0"/>
              </a:spcAft>
            </a:pPr>
            <a:r>
              <a:rPr lang="en-US" sz="1200" dirty="0">
                <a:solidFill>
                  <a:srgbClr val="000000"/>
                </a:solidFill>
                <a:cs typeface="Arial" charset="0"/>
              </a:rPr>
              <a:t>Duties would include, but not be limited to, the design, analysis, and developing prototype novel signal processing algorithms using sensor data and possibly fused sensor data to detect objects of interest.  These algorithms would be developed with a thorough knowledge of signal processing techniques to detect targets in sensor data as well as sensor characteristics, and object characteristics, and object feature selection.  Knowledge of target characteristic would be obtained through experiments and analysis of sensor data.  The development and analysis of signal and image processing routines would be furthered through hands-on experience in the integration of these new and novel algorithms into field demonstrations to prove out algorithm performance over a wide set of sensor data characteristics.  This would be done in a test-fix-test process to refine overall system performance.  All results and technical approaches would be documented in both internal reports as well as publications in relevant journals and conferences. </a:t>
            </a:r>
          </a:p>
        </p:txBody>
      </p:sp>
      <p:sp>
        <p:nvSpPr>
          <p:cNvPr id="6" name="TextBox 5"/>
          <p:cNvSpPr txBox="1"/>
          <p:nvPr/>
        </p:nvSpPr>
        <p:spPr>
          <a:xfrm>
            <a:off x="5257800" y="2057400"/>
            <a:ext cx="3759200" cy="3046988"/>
          </a:xfrm>
          <a:prstGeom prst="rect">
            <a:avLst/>
          </a:prstGeom>
          <a:noFill/>
          <a:ln>
            <a:solidFill>
              <a:schemeClr val="accent1"/>
            </a:solidFill>
          </a:ln>
        </p:spPr>
        <p:txBody>
          <a:bodyPr wrap="square" rtlCol="0">
            <a:spAutoFit/>
          </a:bodyPr>
          <a:lstStyle/>
          <a:p>
            <a:pPr fontAlgn="base">
              <a:spcBef>
                <a:spcPct val="0"/>
              </a:spcBef>
              <a:spcAft>
                <a:spcPct val="0"/>
              </a:spcAft>
            </a:pPr>
            <a:r>
              <a:rPr lang="en-US" sz="1200" dirty="0">
                <a:solidFill>
                  <a:srgbClr val="000000"/>
                </a:solidFill>
                <a:cs typeface="Arial" charset="0"/>
              </a:rPr>
              <a:t>Skills we look for in applicants: </a:t>
            </a:r>
          </a:p>
          <a:p>
            <a:pPr fontAlgn="base">
              <a:spcBef>
                <a:spcPct val="0"/>
              </a:spcBef>
              <a:spcAft>
                <a:spcPct val="0"/>
              </a:spcAft>
            </a:pPr>
            <a:r>
              <a:rPr lang="en-US" sz="1200" dirty="0">
                <a:solidFill>
                  <a:srgbClr val="000000"/>
                </a:solidFill>
                <a:cs typeface="Arial" charset="0"/>
              </a:rPr>
              <a:t>MATLAB and/or C/C++ programming</a:t>
            </a:r>
          </a:p>
          <a:p>
            <a:pPr fontAlgn="base">
              <a:spcBef>
                <a:spcPct val="0"/>
              </a:spcBef>
              <a:spcAft>
                <a:spcPct val="0"/>
              </a:spcAft>
            </a:pPr>
            <a:r>
              <a:rPr lang="en-US" sz="1200" dirty="0">
                <a:solidFill>
                  <a:srgbClr val="000000"/>
                </a:solidFill>
                <a:cs typeface="Arial" charset="0"/>
              </a:rPr>
              <a:t>Image processing algorithms using medical and non-medical images </a:t>
            </a:r>
          </a:p>
          <a:p>
            <a:pPr fontAlgn="base">
              <a:spcBef>
                <a:spcPct val="0"/>
              </a:spcBef>
              <a:spcAft>
                <a:spcPct val="0"/>
              </a:spcAft>
            </a:pPr>
            <a:r>
              <a:rPr lang="en-US" sz="1200" dirty="0">
                <a:solidFill>
                  <a:srgbClr val="000000"/>
                </a:solidFill>
                <a:cs typeface="Arial" charset="0"/>
              </a:rPr>
              <a:t>Pattern recognition </a:t>
            </a:r>
          </a:p>
          <a:p>
            <a:pPr fontAlgn="base">
              <a:spcBef>
                <a:spcPct val="0"/>
              </a:spcBef>
              <a:spcAft>
                <a:spcPct val="0"/>
              </a:spcAft>
            </a:pPr>
            <a:r>
              <a:rPr lang="en-US" sz="1200" dirty="0">
                <a:solidFill>
                  <a:srgbClr val="000000"/>
                </a:solidFill>
                <a:cs typeface="Arial" charset="0"/>
              </a:rPr>
              <a:t>Image fusion or enhancement </a:t>
            </a:r>
          </a:p>
          <a:p>
            <a:pPr fontAlgn="base">
              <a:spcBef>
                <a:spcPct val="0"/>
              </a:spcBef>
              <a:spcAft>
                <a:spcPct val="0"/>
              </a:spcAft>
            </a:pPr>
            <a:r>
              <a:rPr lang="en-US" sz="1200" dirty="0">
                <a:solidFill>
                  <a:srgbClr val="000000"/>
                </a:solidFill>
                <a:cs typeface="Arial" charset="0"/>
              </a:rPr>
              <a:t>Machine learning</a:t>
            </a:r>
          </a:p>
          <a:p>
            <a:pPr fontAlgn="base">
              <a:spcBef>
                <a:spcPct val="0"/>
              </a:spcBef>
              <a:spcAft>
                <a:spcPct val="0"/>
              </a:spcAft>
            </a:pPr>
            <a:r>
              <a:rPr lang="en-US" sz="1200" dirty="0">
                <a:solidFill>
                  <a:srgbClr val="000000"/>
                </a:solidFill>
                <a:cs typeface="Arial" charset="0"/>
              </a:rPr>
              <a:t>Robotics</a:t>
            </a:r>
          </a:p>
          <a:p>
            <a:pPr fontAlgn="base">
              <a:spcBef>
                <a:spcPct val="0"/>
              </a:spcBef>
              <a:spcAft>
                <a:spcPct val="0"/>
              </a:spcAft>
            </a:pPr>
            <a:r>
              <a:rPr lang="en-US" sz="1200" dirty="0">
                <a:solidFill>
                  <a:srgbClr val="000000"/>
                </a:solidFill>
                <a:cs typeface="Arial" charset="0"/>
              </a:rPr>
              <a:t> </a:t>
            </a:r>
          </a:p>
          <a:p>
            <a:pPr fontAlgn="base">
              <a:spcBef>
                <a:spcPct val="0"/>
              </a:spcBef>
              <a:spcAft>
                <a:spcPct val="0"/>
              </a:spcAft>
            </a:pPr>
            <a:r>
              <a:rPr lang="en-US" sz="1200" dirty="0">
                <a:solidFill>
                  <a:srgbClr val="000000"/>
                </a:solidFill>
                <a:cs typeface="Arial" charset="0"/>
              </a:rPr>
              <a:t> </a:t>
            </a:r>
          </a:p>
          <a:p>
            <a:pPr fontAlgn="base">
              <a:spcBef>
                <a:spcPct val="0"/>
              </a:spcBef>
              <a:spcAft>
                <a:spcPct val="0"/>
              </a:spcAft>
            </a:pPr>
            <a:r>
              <a:rPr lang="en-US" sz="1200" dirty="0">
                <a:solidFill>
                  <a:srgbClr val="000000"/>
                </a:solidFill>
                <a:cs typeface="Arial" charset="0"/>
              </a:rPr>
              <a:t>Degree Levels/Areas of Study</a:t>
            </a:r>
          </a:p>
          <a:p>
            <a:pPr fontAlgn="base">
              <a:spcBef>
                <a:spcPct val="0"/>
              </a:spcBef>
              <a:spcAft>
                <a:spcPct val="0"/>
              </a:spcAft>
            </a:pPr>
            <a:r>
              <a:rPr lang="en-US" sz="1200" dirty="0">
                <a:solidFill>
                  <a:srgbClr val="000000"/>
                </a:solidFill>
                <a:cs typeface="Arial" charset="0"/>
              </a:rPr>
              <a:t>BS, MS, PhD</a:t>
            </a:r>
          </a:p>
          <a:p>
            <a:pPr fontAlgn="base">
              <a:spcBef>
                <a:spcPct val="0"/>
              </a:spcBef>
              <a:spcAft>
                <a:spcPct val="0"/>
              </a:spcAft>
            </a:pPr>
            <a:r>
              <a:rPr lang="en-US" sz="1200" dirty="0">
                <a:solidFill>
                  <a:srgbClr val="000000"/>
                </a:solidFill>
                <a:cs typeface="Arial" charset="0"/>
              </a:rPr>
              <a:t>Elec Eng, Computer Science, Operations Research, Math, Physics, Software Eng   </a:t>
            </a:r>
          </a:p>
          <a:p>
            <a:pPr fontAlgn="base">
              <a:spcBef>
                <a:spcPct val="0"/>
              </a:spcBef>
              <a:spcAft>
                <a:spcPct val="0"/>
              </a:spcAft>
            </a:pPr>
            <a:endParaRPr lang="en-US" sz="1200" dirty="0">
              <a:solidFill>
                <a:srgbClr val="000000"/>
              </a:solidFill>
              <a:cs typeface="Arial" charset="0"/>
            </a:endParaRPr>
          </a:p>
          <a:p>
            <a:pPr fontAlgn="base">
              <a:spcBef>
                <a:spcPct val="0"/>
              </a:spcBef>
              <a:spcAft>
                <a:spcPct val="0"/>
              </a:spcAft>
            </a:pPr>
            <a:endParaRPr lang="en-US" sz="1200" dirty="0">
              <a:solidFill>
                <a:srgbClr val="000000"/>
              </a:solidFill>
              <a:cs typeface="Arial" charset="0"/>
            </a:endParaRPr>
          </a:p>
        </p:txBody>
      </p:sp>
    </p:spTree>
    <p:extLst>
      <p:ext uri="{BB962C8B-B14F-4D97-AF65-F5344CB8AC3E}">
        <p14:creationId xmlns:p14="http://schemas.microsoft.com/office/powerpoint/2010/main" val="50965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Countermine Technology</a:t>
            </a:r>
            <a:endParaRPr lang="en-US" dirty="0"/>
          </a:p>
        </p:txBody>
      </p:sp>
      <p:sp>
        <p:nvSpPr>
          <p:cNvPr id="3" name="Rectangle 2"/>
          <p:cNvSpPr/>
          <p:nvPr/>
        </p:nvSpPr>
        <p:spPr>
          <a:xfrm>
            <a:off x="0" y="838200"/>
            <a:ext cx="9214339" cy="4708981"/>
          </a:xfrm>
          <a:prstGeom prst="rect">
            <a:avLst/>
          </a:prstGeom>
        </p:spPr>
        <p:txBody>
          <a:bodyPr wrap="square">
            <a:spAutoFit/>
          </a:bodyPr>
          <a:lstStyle/>
          <a:p>
            <a:pPr fontAlgn="base"/>
            <a:r>
              <a:rPr lang="en-US" sz="1200" b="1" dirty="0">
                <a:solidFill>
                  <a:srgbClr val="000000"/>
                </a:solidFill>
                <a:ea typeface="Times New Roman" panose="02020603050405020304" pitchFamily="18" charset="0"/>
                <a:cs typeface="Arial" charset="0"/>
              </a:rPr>
              <a:t>GEOPHYSICIST (1)</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b="1" dirty="0">
                <a:solidFill>
                  <a:srgbClr val="000000"/>
                </a:solidFill>
                <a:ea typeface="Times New Roman" panose="02020603050405020304" pitchFamily="18" charset="0"/>
                <a:cs typeface="Arial" charset="0"/>
              </a:rPr>
              <a:t>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b="1" dirty="0">
                <a:solidFill>
                  <a:srgbClr val="000000"/>
                </a:solidFill>
                <a:ea typeface="Times New Roman" panose="02020603050405020304" pitchFamily="18" charset="0"/>
                <a:cs typeface="Arial" charset="0"/>
              </a:rPr>
              <a:t>Basic Duties and Responsibilities: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Seeking applied geophysicist to support CEH branch data interpretation, modeling, field measurements, and sensor development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b="1" dirty="0">
                <a:solidFill>
                  <a:srgbClr val="000000"/>
                </a:solidFill>
                <a:ea typeface="Times New Roman" panose="02020603050405020304" pitchFamily="18" charset="0"/>
                <a:cs typeface="Arial" charset="0"/>
              </a:rPr>
              <a:t>Experience</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The candidate should have knowledge or experience understanding of the interaction of near surface wave fields and targets in the shallow subsurface for vibration studies and impact of soil heterogeneity on radar sensors via permittivity, conductivity, susceptibility, and other environmental conditions. Vibration (seismic, acoustic) experience could involve experimental characterization of components of surface displacement from multiple seismic sources in the near and far field at high frequencies and short ranges relative to traditional geophysical techniques. Radar experience could include interpretation of modeling and measured data to determine impact and mitigation opportunities of soil heterogeneity and its effect on ground penetrating radar physics. Experience including performing radar and seismic field and laboratory data collections, experiment design, data processing, signal and image processing sensor data and interpretation is desired. Additional experience include working closely with internal and external customers and presentation of data to peers and scientific community is also desired.</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b="1" dirty="0">
                <a:solidFill>
                  <a:srgbClr val="000000"/>
                </a:solidFill>
                <a:ea typeface="Times New Roman" panose="02020603050405020304" pitchFamily="18" charset="0"/>
                <a:cs typeface="Arial" charset="0"/>
              </a:rPr>
              <a:t>Required Qualifications:</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Requires </a:t>
            </a:r>
            <a:r>
              <a:rPr lang="en-US" sz="1200" dirty="0" err="1">
                <a:solidFill>
                  <a:srgbClr val="000000"/>
                </a:solidFill>
                <a:ea typeface="Times New Roman" panose="02020603050405020304" pitchFamily="18" charset="0"/>
                <a:cs typeface="Arial" charset="0"/>
              </a:rPr>
              <a:t>masters’s</a:t>
            </a:r>
            <a:r>
              <a:rPr lang="en-US" sz="1200" dirty="0">
                <a:solidFill>
                  <a:srgbClr val="000000"/>
                </a:solidFill>
                <a:ea typeface="Times New Roman" panose="02020603050405020304" pitchFamily="18" charset="0"/>
                <a:cs typeface="Arial" charset="0"/>
              </a:rPr>
              <a:t> degree or Ph.D. in geophysics or equivalent with zero to seven years of related experience. Proficient with scientific computing programs such as MATLAB, Python or similar. Experience with full waveform inversion and image forming techniques.</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The candidate must be a US citizen and be eligible to obtain a DoD secret clearance. The candidate will also be required to relocate to the Northern Virginia/Washington DC area.</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 </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200" dirty="0">
                <a:solidFill>
                  <a:srgbClr val="000000"/>
                </a:solidFill>
                <a:ea typeface="Times New Roman" panose="02020603050405020304" pitchFamily="18" charset="0"/>
                <a:cs typeface="Arial" charset="0"/>
              </a:rPr>
              <a:t>Some travel may be required.</a:t>
            </a:r>
            <a:endParaRPr lang="en-US" sz="1200" dirty="0">
              <a:solidFill>
                <a:srgbClr val="000000"/>
              </a:solidFill>
              <a:latin typeface="Times New Roman" panose="02020603050405020304" pitchFamily="18" charset="0"/>
              <a:ea typeface="Times New Roman" panose="02020603050405020304" pitchFamily="18" charset="0"/>
              <a:cs typeface="Arial" charset="0"/>
            </a:endParaRPr>
          </a:p>
        </p:txBody>
      </p:sp>
    </p:spTree>
    <p:extLst>
      <p:ext uri="{BB962C8B-B14F-4D97-AF65-F5344CB8AC3E}">
        <p14:creationId xmlns:p14="http://schemas.microsoft.com/office/powerpoint/2010/main" val="203838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Countermine Technology</a:t>
            </a:r>
            <a:endParaRPr lang="en-US" dirty="0"/>
          </a:p>
        </p:txBody>
      </p:sp>
      <p:sp>
        <p:nvSpPr>
          <p:cNvPr id="4" name="Rectangle 3"/>
          <p:cNvSpPr/>
          <p:nvPr/>
        </p:nvSpPr>
        <p:spPr>
          <a:xfrm>
            <a:off x="0" y="812800"/>
            <a:ext cx="9144000" cy="5520486"/>
          </a:xfrm>
          <a:prstGeom prst="rect">
            <a:avLst/>
          </a:prstGeom>
        </p:spPr>
        <p:txBody>
          <a:bodyPr wrap="square">
            <a:spAutoFit/>
          </a:bodyPr>
          <a:lstStyle/>
          <a:p>
            <a:pPr fontAlgn="base">
              <a:lnSpc>
                <a:spcPct val="115000"/>
              </a:lnSpc>
              <a:spcAft>
                <a:spcPts val="1000"/>
              </a:spcAft>
            </a:pPr>
            <a:r>
              <a:rPr lang="en-US" sz="1400" b="1" dirty="0">
                <a:solidFill>
                  <a:srgbClr val="000000"/>
                </a:solidFill>
                <a:ea typeface="Calibri" panose="020F0502020204030204" pitchFamily="34" charset="0"/>
                <a:cs typeface="Times New Roman" panose="02020603050405020304" pitchFamily="18" charset="0"/>
              </a:rPr>
              <a:t>RF ANTENNA PHYSICIST (2)</a:t>
            </a: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r>
              <a:rPr lang="en-US" sz="1400" b="1" dirty="0">
                <a:solidFill>
                  <a:srgbClr val="000000"/>
                </a:solidFill>
                <a:ea typeface="Times New Roman" panose="02020603050405020304" pitchFamily="18" charset="0"/>
                <a:cs typeface="Arial" charset="0"/>
              </a:rPr>
              <a:t>Basic Duties and Responsibilities: </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Seeking RF Antenna physicist to support CEH branch understanding and creation of antenna concepts and designs for applied ground penetrating radar and other electromagnetic measurement modalities such as electromagnetic induction, </a:t>
            </a:r>
            <a:r>
              <a:rPr lang="en-US" sz="1400" dirty="0" err="1">
                <a:solidFill>
                  <a:srgbClr val="000000"/>
                </a:solidFill>
                <a:ea typeface="Times New Roman" panose="02020603050405020304" pitchFamily="18" charset="0"/>
                <a:cs typeface="Arial" charset="0"/>
              </a:rPr>
              <a:t>magnetometry</a:t>
            </a:r>
            <a:r>
              <a:rPr lang="en-US" sz="1400" dirty="0">
                <a:solidFill>
                  <a:srgbClr val="000000"/>
                </a:solidFill>
                <a:ea typeface="Times New Roman" panose="02020603050405020304" pitchFamily="18" charset="0"/>
                <a:cs typeface="Arial" charset="0"/>
              </a:rPr>
              <a:t>, etc. </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 </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lnSpc>
                <a:spcPct val="115000"/>
              </a:lnSpc>
            </a:pPr>
            <a:r>
              <a:rPr lang="en-US" sz="1400" b="1" dirty="0">
                <a:solidFill>
                  <a:srgbClr val="000000"/>
                </a:solidFill>
                <a:ea typeface="Calibri" panose="020F0502020204030204" pitchFamily="34" charset="0"/>
                <a:cs typeface="Times New Roman" panose="02020603050405020304" pitchFamily="18" charset="0"/>
              </a:rPr>
              <a:t>Experience</a:t>
            </a: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r>
              <a:rPr lang="en-US" sz="1400" dirty="0">
                <a:solidFill>
                  <a:srgbClr val="000000"/>
                </a:solidFill>
                <a:ea typeface="Calibri" panose="020F0502020204030204" pitchFamily="34" charset="0"/>
                <a:cs typeface="Times New Roman" panose="02020603050405020304" pitchFamily="18" charset="0"/>
              </a:rPr>
              <a:t>The candidate should have knowledge or experience designing antennas or demonstrate understanding of physics impacting design to create desired waveform or other antenna parameters. Experience utilizing electromagnetic modeling software to model antennas or other RF devices is highly recommended. Additionally, candidate would demonstrate experience working with test equipment such as network analyzers to measure properties of antennas or other RF devices, including ultra-wide band or multiple band antennas and RF devices in the microwave frequency range.</a:t>
            </a: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pPr>
            <a:r>
              <a:rPr lang="en-US" sz="1400" b="1" dirty="0">
                <a:solidFill>
                  <a:srgbClr val="000000"/>
                </a:solidFill>
                <a:ea typeface="Calibri" panose="020F0502020204030204" pitchFamily="34" charset="0"/>
                <a:cs typeface="Times New Roman" panose="02020603050405020304" pitchFamily="18" charset="0"/>
              </a:rPr>
              <a:t> </a:t>
            </a: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r>
              <a:rPr lang="en-US" sz="1400" b="1" dirty="0">
                <a:solidFill>
                  <a:srgbClr val="000000"/>
                </a:solidFill>
                <a:ea typeface="Times New Roman" panose="02020603050405020304" pitchFamily="18" charset="0"/>
                <a:cs typeface="Arial" charset="0"/>
              </a:rPr>
              <a:t>Required Qualifications:</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Requires </a:t>
            </a:r>
            <a:r>
              <a:rPr lang="en-US" sz="1400" dirty="0" err="1">
                <a:solidFill>
                  <a:srgbClr val="000000"/>
                </a:solidFill>
                <a:ea typeface="Times New Roman" panose="02020603050405020304" pitchFamily="18" charset="0"/>
                <a:cs typeface="Arial" charset="0"/>
              </a:rPr>
              <a:t>masters’s</a:t>
            </a:r>
            <a:r>
              <a:rPr lang="en-US" sz="1400" dirty="0">
                <a:solidFill>
                  <a:srgbClr val="000000"/>
                </a:solidFill>
                <a:ea typeface="Times New Roman" panose="02020603050405020304" pitchFamily="18" charset="0"/>
                <a:cs typeface="Arial" charset="0"/>
              </a:rPr>
              <a:t> degree or Ph.D. in Physics, Electrical Engineering or equivalent with zero to seven years of related experience. Proficient with scientific computing programs such as MATLAB, Python or similar. Experience with modeling software and antenna/waveform design.</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 </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The candidate must be a US citizen and be eligible to obtain a DoD secret clearance. The candidate will also be required to relocate to the Northern Virginia/Washington DC area.</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 </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r>
              <a:rPr lang="en-US" sz="1400" dirty="0">
                <a:solidFill>
                  <a:srgbClr val="000000"/>
                </a:solidFill>
                <a:ea typeface="Times New Roman" panose="02020603050405020304" pitchFamily="18" charset="0"/>
                <a:cs typeface="Arial" charset="0"/>
              </a:rPr>
              <a:t>Some travel may be required.</a:t>
            </a:r>
            <a:endParaRPr lang="en-US" sz="1400" dirty="0">
              <a:solidFill>
                <a:srgbClr val="000000"/>
              </a:solidFill>
              <a:latin typeface="Times New Roman" panose="02020603050405020304" pitchFamily="18" charset="0"/>
              <a:ea typeface="Times New Roman" panose="02020603050405020304" pitchFamily="18" charset="0"/>
              <a:cs typeface="Arial" charset="0"/>
            </a:endParaRPr>
          </a:p>
          <a:p>
            <a:pPr fontAlgn="base">
              <a:lnSpc>
                <a:spcPct val="115000"/>
              </a:lnSpc>
              <a:spcAft>
                <a:spcPts val="1000"/>
              </a:spcAft>
            </a:pPr>
            <a:r>
              <a:rPr lang="en-US" sz="1400" b="1" dirty="0">
                <a:solidFill>
                  <a:srgbClr val="000000"/>
                </a:solidFill>
                <a:ea typeface="Calibri" panose="020F0502020204030204" pitchFamily="34" charset="0"/>
                <a:cs typeface="Times New Roman" panose="02020603050405020304" pitchFamily="18" charset="0"/>
              </a:rPr>
              <a:t> </a:t>
            </a: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629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 Technology</a:t>
            </a:r>
            <a:endParaRPr lang="en-US" dirty="0"/>
          </a:p>
        </p:txBody>
      </p:sp>
      <p:sp>
        <p:nvSpPr>
          <p:cNvPr id="6" name="Rectangle 5"/>
          <p:cNvSpPr/>
          <p:nvPr/>
        </p:nvSpPr>
        <p:spPr>
          <a:xfrm>
            <a:off x="14514" y="990600"/>
            <a:ext cx="8991600" cy="5560368"/>
          </a:xfrm>
          <a:prstGeom prst="rect">
            <a:avLst/>
          </a:prstGeom>
        </p:spPr>
        <p:txBody>
          <a:bodyPr wrap="square">
            <a:spAutoFit/>
          </a:bodyPr>
          <a:lstStyle/>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Kind of Degree: Optical Engineer (or related engineer or physics)</a:t>
            </a:r>
          </a:p>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Level of Degree: BS (1) / MS (2)</a:t>
            </a:r>
          </a:p>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What to look for in a resume:</a:t>
            </a:r>
          </a:p>
          <a:p>
            <a:pPr fontAlgn="base">
              <a:lnSpc>
                <a:spcPct val="107000"/>
              </a:lnSpc>
              <a:spcAft>
                <a:spcPts val="800"/>
              </a:spcAft>
            </a:pPr>
            <a:r>
              <a:rPr lang="de-DE"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Tasks include optical design, optical performance modeling, tolerancing, performance analysis, and testing for systems and subassemblies in quantities ranging from  prototype to full production.  Familiarity with Zemax, CODE V, or similar lens design software is desired.  Additional skills with math modeling software and image processing are desired.  </a:t>
            </a: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Keywords for skill set</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Lens design, optical testing, optical laboratory, </a:t>
            </a:r>
            <a:r>
              <a:rPr lang="en-US" sz="1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opto-mechnical</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assembly, </a:t>
            </a:r>
            <a:r>
              <a:rPr lang="en-US" sz="1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tolerancing</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infrared, visible, displays, optical materials, MTF, optical inspection equipment, quality test planning, customer presentation, requirements analysis, performance modeling.</a:t>
            </a: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Kind of Degree: Material scientist/Chemist/Solid state physicist/Optical engineer</a:t>
            </a:r>
          </a:p>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Level of Degree: BS</a:t>
            </a:r>
          </a:p>
          <a:p>
            <a:pPr fontAlgn="base">
              <a:lnSpc>
                <a:spcPct val="107000"/>
              </a:lnSpc>
              <a:spcAft>
                <a:spcPts val="800"/>
              </a:spcAft>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What to look for in a resume: </a:t>
            </a:r>
          </a:p>
          <a:p>
            <a:pPr fontAlgn="base">
              <a:lnSpc>
                <a:spcPct val="107000"/>
              </a:lnSpc>
              <a:spcAft>
                <a:spcPts val="800"/>
              </a:spcAft>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Background in laser (CW and long pulse to </a:t>
            </a:r>
            <a:r>
              <a:rPr lang="en-US" sz="1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femto</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-second) interaction with bulk and thin film optical materials specifically nonlinear materials, polymers, organics, crystalline materials, and chalcogenides. Conduct internal testing and development plus collaborative work with other government organizations such as Army Research Lab and Air Force Research Lab. Support our government contracts by evaluating DoD contractor work and provide recommendations to validate and improve their research</a:t>
            </a:r>
          </a:p>
        </p:txBody>
      </p:sp>
    </p:spTree>
    <p:extLst>
      <p:ext uri="{BB962C8B-B14F-4D97-AF65-F5344CB8AC3E}">
        <p14:creationId xmlns:p14="http://schemas.microsoft.com/office/powerpoint/2010/main" val="87336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 Camera Technology </a:t>
            </a:r>
            <a:endParaRPr lang="en-US" dirty="0"/>
          </a:p>
        </p:txBody>
      </p:sp>
      <p:sp>
        <p:nvSpPr>
          <p:cNvPr id="4" name="TextBox 3"/>
          <p:cNvSpPr txBox="1"/>
          <p:nvPr/>
        </p:nvSpPr>
        <p:spPr>
          <a:xfrm>
            <a:off x="0" y="845457"/>
            <a:ext cx="8991600" cy="2631490"/>
          </a:xfrm>
          <a:prstGeom prst="rect">
            <a:avLst/>
          </a:prstGeom>
          <a:noFill/>
          <a:ln>
            <a:solidFill>
              <a:schemeClr val="accent1"/>
            </a:solidFill>
          </a:ln>
        </p:spPr>
        <p:txBody>
          <a:bodyPr wrap="square" rtlCol="0">
            <a:spAutoFit/>
          </a:bodyPr>
          <a:lstStyle/>
          <a:p>
            <a:pPr fontAlgn="base">
              <a:spcBef>
                <a:spcPct val="0"/>
              </a:spcBef>
              <a:spcAft>
                <a:spcPct val="0"/>
              </a:spcAft>
            </a:pPr>
            <a:r>
              <a:rPr lang="en-US" sz="1100" b="1" dirty="0">
                <a:solidFill>
                  <a:srgbClr val="000000"/>
                </a:solidFill>
                <a:cs typeface="Arial" charset="0"/>
              </a:rPr>
              <a:t>ROIC / microelectronics expert</a:t>
            </a:r>
            <a:r>
              <a:rPr lang="en-US" sz="1100" dirty="0">
                <a:solidFill>
                  <a:srgbClr val="000000"/>
                </a:solidFill>
                <a:cs typeface="Arial" charset="0"/>
              </a:rPr>
              <a:t>:</a:t>
            </a:r>
          </a:p>
          <a:p>
            <a:pPr fontAlgn="base">
              <a:spcBef>
                <a:spcPct val="0"/>
              </a:spcBef>
              <a:spcAft>
                <a:spcPct val="0"/>
              </a:spcAft>
            </a:pPr>
            <a:r>
              <a:rPr lang="en-US" sz="1100" dirty="0">
                <a:solidFill>
                  <a:srgbClr val="000000"/>
                </a:solidFill>
                <a:cs typeface="Arial" charset="0"/>
              </a:rPr>
              <a:t>Duties:</a:t>
            </a:r>
          </a:p>
          <a:p>
            <a:pPr lvl="1" fontAlgn="base">
              <a:spcBef>
                <a:spcPct val="0"/>
              </a:spcBef>
              <a:spcAft>
                <a:spcPct val="0"/>
              </a:spcAft>
            </a:pPr>
            <a:r>
              <a:rPr lang="en-US" sz="1100" dirty="0">
                <a:solidFill>
                  <a:srgbClr val="000000"/>
                </a:solidFill>
                <a:cs typeface="Arial" charset="0"/>
              </a:rPr>
              <a:t>Oversee NVESD program efforts in the areas of Readout Integrated Circuits (ROICs) and Microelectronics.  </a:t>
            </a:r>
          </a:p>
          <a:p>
            <a:pPr lvl="1" fontAlgn="base">
              <a:spcBef>
                <a:spcPct val="0"/>
              </a:spcBef>
              <a:spcAft>
                <a:spcPct val="0"/>
              </a:spcAft>
            </a:pPr>
            <a:r>
              <a:rPr lang="en-US" sz="1100" dirty="0">
                <a:solidFill>
                  <a:srgbClr val="000000"/>
                </a:solidFill>
                <a:cs typeface="Arial" charset="0"/>
              </a:rPr>
              <a:t>Evaluate ROIC designs, GDS files, FPGAs, ASICs, and other integrated electronics and photonics</a:t>
            </a:r>
          </a:p>
          <a:p>
            <a:pPr lvl="1" fontAlgn="base">
              <a:spcBef>
                <a:spcPct val="0"/>
              </a:spcBef>
              <a:spcAft>
                <a:spcPct val="0"/>
              </a:spcAft>
            </a:pPr>
            <a:r>
              <a:rPr lang="en-US" sz="1100" dirty="0">
                <a:solidFill>
                  <a:srgbClr val="000000"/>
                </a:solidFill>
                <a:cs typeface="Arial" charset="0"/>
              </a:rPr>
              <a:t>Perform data analysis of experimental data using computing tools such as IDL, C, and </a:t>
            </a:r>
            <a:r>
              <a:rPr lang="en-US" sz="1100" dirty="0" err="1">
                <a:solidFill>
                  <a:srgbClr val="000000"/>
                </a:solidFill>
                <a:cs typeface="Arial" charset="0"/>
              </a:rPr>
              <a:t>Matlab</a:t>
            </a:r>
            <a:r>
              <a:rPr lang="en-US" sz="1100" dirty="0">
                <a:solidFill>
                  <a:srgbClr val="000000"/>
                </a:solidFill>
                <a:cs typeface="Arial" charset="0"/>
              </a:rPr>
              <a:t>.</a:t>
            </a:r>
          </a:p>
          <a:p>
            <a:pPr lvl="1" fontAlgn="base">
              <a:spcBef>
                <a:spcPct val="0"/>
              </a:spcBef>
              <a:spcAft>
                <a:spcPct val="0"/>
              </a:spcAft>
            </a:pPr>
            <a:r>
              <a:rPr lang="en-US" sz="1100" dirty="0">
                <a:solidFill>
                  <a:srgbClr val="000000"/>
                </a:solidFill>
                <a:cs typeface="Arial" charset="0"/>
              </a:rPr>
              <a:t>Perform setup of experimental apparatus using machine control using </a:t>
            </a:r>
            <a:r>
              <a:rPr lang="en-US" sz="1100" dirty="0" err="1">
                <a:solidFill>
                  <a:srgbClr val="000000"/>
                </a:solidFill>
                <a:cs typeface="Arial" charset="0"/>
              </a:rPr>
              <a:t>LabView</a:t>
            </a:r>
            <a:r>
              <a:rPr lang="en-US" sz="1100" dirty="0">
                <a:solidFill>
                  <a:srgbClr val="000000"/>
                </a:solidFill>
                <a:cs typeface="Arial" charset="0"/>
              </a:rPr>
              <a:t> or similar.</a:t>
            </a:r>
          </a:p>
          <a:p>
            <a:pPr lvl="1" fontAlgn="base">
              <a:spcBef>
                <a:spcPct val="0"/>
              </a:spcBef>
              <a:spcAft>
                <a:spcPct val="0"/>
              </a:spcAft>
            </a:pPr>
            <a:r>
              <a:rPr lang="en-US" sz="1100" dirty="0">
                <a:solidFill>
                  <a:srgbClr val="000000"/>
                </a:solidFill>
                <a:cs typeface="Arial" charset="0"/>
              </a:rPr>
              <a:t>Perform in-laboratory characterization of ROIC prototypes and test arrays</a:t>
            </a:r>
          </a:p>
          <a:p>
            <a:pPr lvl="1" fontAlgn="base">
              <a:spcBef>
                <a:spcPct val="0"/>
              </a:spcBef>
              <a:spcAft>
                <a:spcPct val="0"/>
              </a:spcAft>
            </a:pPr>
            <a:r>
              <a:rPr lang="en-US" sz="1100" dirty="0">
                <a:solidFill>
                  <a:srgbClr val="000000"/>
                </a:solidFill>
                <a:cs typeface="Arial" charset="0"/>
              </a:rPr>
              <a:t>Document test procedures and results</a:t>
            </a:r>
          </a:p>
          <a:p>
            <a:pPr lvl="1" fontAlgn="base">
              <a:spcBef>
                <a:spcPct val="0"/>
              </a:spcBef>
              <a:spcAft>
                <a:spcPct val="0"/>
              </a:spcAft>
            </a:pPr>
            <a:r>
              <a:rPr lang="en-US" sz="1100" dirty="0">
                <a:solidFill>
                  <a:srgbClr val="000000"/>
                </a:solidFill>
                <a:cs typeface="Arial" charset="0"/>
              </a:rPr>
              <a:t>Develop new test methods for new prototype hardware</a:t>
            </a:r>
          </a:p>
          <a:p>
            <a:pPr lvl="1" fontAlgn="base">
              <a:spcBef>
                <a:spcPct val="0"/>
              </a:spcBef>
              <a:spcAft>
                <a:spcPct val="0"/>
              </a:spcAft>
            </a:pPr>
            <a:r>
              <a:rPr lang="en-US" sz="1100" dirty="0">
                <a:solidFill>
                  <a:srgbClr val="000000"/>
                </a:solidFill>
                <a:cs typeface="Arial" charset="0"/>
              </a:rPr>
              <a:t>Create new performance tests and carry them out with analysis and documentation</a:t>
            </a:r>
          </a:p>
          <a:p>
            <a:pPr fontAlgn="base">
              <a:spcBef>
                <a:spcPct val="0"/>
              </a:spcBef>
              <a:spcAft>
                <a:spcPct val="0"/>
              </a:spcAft>
            </a:pPr>
            <a:r>
              <a:rPr lang="en-US" sz="1100" dirty="0">
                <a:solidFill>
                  <a:srgbClr val="000000"/>
                </a:solidFill>
                <a:cs typeface="Arial" charset="0"/>
              </a:rPr>
              <a:t>Specialized Experience: Candidate must have laboratory experience, and be able to write up results, explain concepts to others, and write high quality scientific reports and papers. Candidate must have experience with </a:t>
            </a:r>
            <a:r>
              <a:rPr lang="en-US" sz="1100" dirty="0" err="1">
                <a:solidFill>
                  <a:srgbClr val="000000"/>
                </a:solidFill>
                <a:cs typeface="Arial" charset="0"/>
              </a:rPr>
              <a:t>LabView</a:t>
            </a:r>
            <a:r>
              <a:rPr lang="en-US" sz="1100" dirty="0">
                <a:solidFill>
                  <a:srgbClr val="000000"/>
                </a:solidFill>
                <a:cs typeface="Arial" charset="0"/>
              </a:rPr>
              <a:t> to control lab hardware, </a:t>
            </a:r>
            <a:r>
              <a:rPr lang="en-US" sz="1100" dirty="0" err="1">
                <a:solidFill>
                  <a:srgbClr val="000000"/>
                </a:solidFill>
                <a:cs typeface="Arial" charset="0"/>
              </a:rPr>
              <a:t>Matlab</a:t>
            </a:r>
            <a:r>
              <a:rPr lang="en-US" sz="1100" dirty="0">
                <a:solidFill>
                  <a:srgbClr val="000000"/>
                </a:solidFill>
                <a:cs typeface="Arial" charset="0"/>
              </a:rPr>
              <a:t> to perform data analysis of test results, and programming languages such as python or C.  Experience with thermal focal plane arrays (both cooled and uncooled) is a plus.</a:t>
            </a:r>
          </a:p>
          <a:p>
            <a:pPr fontAlgn="base">
              <a:spcBef>
                <a:spcPct val="0"/>
              </a:spcBef>
              <a:spcAft>
                <a:spcPct val="0"/>
              </a:spcAft>
            </a:pPr>
            <a:r>
              <a:rPr lang="en-US" sz="1100" dirty="0">
                <a:solidFill>
                  <a:srgbClr val="000000"/>
                </a:solidFill>
                <a:cs typeface="Arial" charset="0"/>
              </a:rPr>
              <a:t>MS or equivalent experience in Electrical Engineering</a:t>
            </a:r>
          </a:p>
        </p:txBody>
      </p:sp>
    </p:spTree>
    <p:extLst>
      <p:ext uri="{BB962C8B-B14F-4D97-AF65-F5344CB8AC3E}">
        <p14:creationId xmlns:p14="http://schemas.microsoft.com/office/powerpoint/2010/main" val="437894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Technology </a:t>
            </a:r>
            <a:endParaRPr lang="en-US" dirty="0"/>
          </a:p>
        </p:txBody>
      </p:sp>
      <p:sp>
        <p:nvSpPr>
          <p:cNvPr id="4" name="TextBox 3"/>
          <p:cNvSpPr txBox="1"/>
          <p:nvPr/>
        </p:nvSpPr>
        <p:spPr>
          <a:xfrm>
            <a:off x="381000" y="1600200"/>
            <a:ext cx="8458200" cy="4031873"/>
          </a:xfrm>
          <a:prstGeom prst="rect">
            <a:avLst/>
          </a:prstGeom>
          <a:noFill/>
        </p:spPr>
        <p:txBody>
          <a:bodyPr wrap="square" rtlCol="0">
            <a:spAutoFit/>
          </a:bodyPr>
          <a:lstStyle/>
          <a:p>
            <a:pPr fontAlgn="base">
              <a:spcBef>
                <a:spcPct val="0"/>
              </a:spcBef>
              <a:spcAft>
                <a:spcPct val="0"/>
              </a:spcAft>
            </a:pPr>
            <a:r>
              <a:rPr lang="en-US" sz="1600" b="1" dirty="0">
                <a:solidFill>
                  <a:srgbClr val="000000"/>
                </a:solidFill>
                <a:cs typeface="Arial" charset="0"/>
              </a:rPr>
              <a:t>1. Senior level laser physicist (2): </a:t>
            </a:r>
            <a:r>
              <a:rPr lang="en-US" sz="1600" dirty="0">
                <a:solidFill>
                  <a:srgbClr val="000000"/>
                </a:solidFill>
                <a:cs typeface="Arial" charset="0"/>
              </a:rPr>
              <a:t>PhD in Electrical Engineering or Physics, with emphasis in lasers and electro-optics.  Minimum of 5 year experience in solid state lasers with emphasis in Q-switched lasers, diode-pumped lasers, non-linear frequency conversion to mid-IR and long-wave bands.   Demonstrated ability of developing new laser concepts and applications, with emphasis in military system such as laser range-finding, laser designation, active illumination.  Demonstrated ability to conduct independent research and managing laser development projects, and report results in project reports and presentations.</a:t>
            </a:r>
          </a:p>
          <a:p>
            <a:pPr fontAlgn="base">
              <a:spcBef>
                <a:spcPct val="0"/>
              </a:spcBef>
              <a:spcAft>
                <a:spcPct val="0"/>
              </a:spcAft>
            </a:pPr>
            <a:endParaRPr lang="en-US" sz="1600" dirty="0">
              <a:solidFill>
                <a:srgbClr val="000000"/>
              </a:solidFill>
              <a:cs typeface="Arial" charset="0"/>
            </a:endParaRPr>
          </a:p>
          <a:p>
            <a:pPr fontAlgn="base">
              <a:spcBef>
                <a:spcPct val="0"/>
              </a:spcBef>
              <a:spcAft>
                <a:spcPct val="0"/>
              </a:spcAft>
            </a:pPr>
            <a:r>
              <a:rPr lang="en-US" sz="1600" b="1" dirty="0">
                <a:solidFill>
                  <a:srgbClr val="000000"/>
                </a:solidFill>
                <a:cs typeface="Arial" charset="0"/>
              </a:rPr>
              <a:t>2. Laser and optical system engineer (2):</a:t>
            </a:r>
            <a:r>
              <a:rPr lang="en-US" sz="1600" dirty="0">
                <a:solidFill>
                  <a:srgbClr val="000000"/>
                </a:solidFill>
                <a:cs typeface="Arial" charset="0"/>
              </a:rPr>
              <a:t> BS or MS in Electrical Engineering or Physics, with emphasis in lasers and electro-optics.  Prefer &gt;2 year experience in the solid state laser technology and active optical systems, with emphasis on hand-on construction of laser bread-boards, integration of lasers into optical systems and field testing of such systems.  Demonstrated ability perform laboratory experiments in solid state laser prototyping and characterization.</a:t>
            </a:r>
          </a:p>
          <a:p>
            <a:pPr fontAlgn="base">
              <a:spcBef>
                <a:spcPct val="0"/>
              </a:spcBef>
              <a:spcAft>
                <a:spcPct val="0"/>
              </a:spcAft>
            </a:pPr>
            <a:endParaRPr lang="en-US" sz="1600" dirty="0">
              <a:solidFill>
                <a:srgbClr val="000000"/>
              </a:solidFill>
              <a:cs typeface="Arial" charset="0"/>
            </a:endParaRPr>
          </a:p>
        </p:txBody>
      </p:sp>
    </p:spTree>
    <p:extLst>
      <p:ext uri="{BB962C8B-B14F-4D97-AF65-F5344CB8AC3E}">
        <p14:creationId xmlns:p14="http://schemas.microsoft.com/office/powerpoint/2010/main" val="280507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 FPA Technology </a:t>
            </a:r>
            <a:endParaRPr lang="en-US" dirty="0"/>
          </a:p>
        </p:txBody>
      </p:sp>
      <p:sp>
        <p:nvSpPr>
          <p:cNvPr id="4" name="Rectangle 3"/>
          <p:cNvSpPr/>
          <p:nvPr/>
        </p:nvSpPr>
        <p:spPr>
          <a:xfrm>
            <a:off x="0" y="990600"/>
            <a:ext cx="8991600" cy="2862515"/>
          </a:xfrm>
          <a:prstGeom prst="rect">
            <a:avLst/>
          </a:prstGeom>
        </p:spPr>
        <p:txBody>
          <a:bodyPr wrap="square">
            <a:spAutoFit/>
          </a:bodyPr>
          <a:lstStyle/>
          <a:p>
            <a:pPr fontAlgn="base">
              <a:lnSpc>
                <a:spcPct val="107000"/>
              </a:lnSpc>
              <a:spcAft>
                <a:spcPts val="8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Research Scientist</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fontAlgn="base">
              <a:lnSpc>
                <a:spcPct val="107000"/>
              </a:lnSpc>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Degree requirements: Materials Science/Engineering, Electrical Engineering, Physics or Chemistry.</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fontAlgn="base">
              <a:lnSpc>
                <a:spcPct val="107000"/>
              </a:lnSpc>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 D. preferred. Would consider M.S degree with 5 or more years of relevant experience.</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fontAlgn="base">
              <a:lnSpc>
                <a:spcPct val="107000"/>
              </a:lnSpc>
              <a:spcAft>
                <a:spcPts val="800"/>
              </a:spcAft>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Motivated individual with proven capability to engage in productive, innovative and relevant experimental research in the field of semiconductor materials and/or devices.  Expertise in semiconductor materials, preferably in narrow band-gap semiconductors. Hands-on experience in several of the following areas: deposition techniques (MBE, CVD, sputtering etc.), photodiode device characterization (I-V-T, C-V-T,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photoresponse</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etc.), materials characterization (XRD, SEM, XPS, Auger, optical techniques etc.).  Proven capability to independently analyze and interpret disparate data to improve processes.</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2230761"/>
      </p:ext>
    </p:extLst>
  </p:cSld>
  <p:clrMapOvr>
    <a:masterClrMapping/>
  </p:clrMapOvr>
</p:sld>
</file>

<file path=ppt/theme/theme1.xml><?xml version="1.0" encoding="utf-8"?>
<a:theme xmlns:a="http://schemas.openxmlformats.org/drawingml/2006/main" name="1_FOUO/DRAFT/PRE-DECISIONAL">
  <a:themeElements>
    <a:clrScheme name="RDECOM Theme">
      <a:dk1>
        <a:srgbClr val="000000"/>
      </a:dk1>
      <a:lt1>
        <a:srgbClr val="FFFFFF"/>
      </a:lt1>
      <a:dk2>
        <a:srgbClr val="8B001D"/>
      </a:dk2>
      <a:lt2>
        <a:srgbClr val="BCAE7A"/>
      </a:lt2>
      <a:accent1>
        <a:srgbClr val="8B001D"/>
      </a:accent1>
      <a:accent2>
        <a:srgbClr val="675C33"/>
      </a:accent2>
      <a:accent3>
        <a:srgbClr val="AC9A58"/>
      </a:accent3>
      <a:accent4>
        <a:srgbClr val="BFBFBF"/>
      </a:accent4>
      <a:accent5>
        <a:srgbClr val="7F7F7F"/>
      </a:accent5>
      <a:accent6>
        <a:srgbClr val="0C0C0C"/>
      </a:accent6>
      <a:hlink>
        <a:srgbClr val="8B001D"/>
      </a:hlink>
      <a:folHlink>
        <a:srgbClr val="000000"/>
      </a:folHlink>
    </a:clrScheme>
    <a:fontScheme name="RDECOM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5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DECOM_HQ_PPTemplate" id="{ECA6B2F0-A6AC-425D-934D-0A68E38EDE09}" vid="{DA1508CC-7EF1-40BC-8AB1-6C2948654CF6}"/>
    </a:ext>
  </a:extLst>
</a:theme>
</file>

<file path=ppt/theme/theme2.xml><?xml version="1.0" encoding="utf-8"?>
<a:theme xmlns:a="http://schemas.openxmlformats.org/drawingml/2006/main" name="2_FOUO/DRAFT/PRE-DECISIONAL">
  <a:themeElements>
    <a:clrScheme name="RDECOM Theme">
      <a:dk1>
        <a:srgbClr val="000000"/>
      </a:dk1>
      <a:lt1>
        <a:srgbClr val="FFFFFF"/>
      </a:lt1>
      <a:dk2>
        <a:srgbClr val="8B001D"/>
      </a:dk2>
      <a:lt2>
        <a:srgbClr val="BCAE7A"/>
      </a:lt2>
      <a:accent1>
        <a:srgbClr val="8B001D"/>
      </a:accent1>
      <a:accent2>
        <a:srgbClr val="675C33"/>
      </a:accent2>
      <a:accent3>
        <a:srgbClr val="AC9A58"/>
      </a:accent3>
      <a:accent4>
        <a:srgbClr val="BFBFBF"/>
      </a:accent4>
      <a:accent5>
        <a:srgbClr val="7F7F7F"/>
      </a:accent5>
      <a:accent6>
        <a:srgbClr val="0C0C0C"/>
      </a:accent6>
      <a:hlink>
        <a:srgbClr val="8B001D"/>
      </a:hlink>
      <a:folHlink>
        <a:srgbClr val="000000"/>
      </a:folHlink>
    </a:clrScheme>
    <a:fontScheme name="RDECOM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5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DECOM_HQ_PPTemplate" id="{ECA6B2F0-A6AC-425D-934D-0A68E38EDE09}" vid="{DA1508CC-7EF1-40BC-8AB1-6C2948654CF6}"/>
    </a:ext>
  </a:extLst>
</a:theme>
</file>

<file path=docProps/app.xml><?xml version="1.0" encoding="utf-8"?>
<Properties xmlns="http://schemas.openxmlformats.org/officeDocument/2006/extended-properties" xmlns:vt="http://schemas.openxmlformats.org/officeDocument/2006/docPropsVTypes">
  <TotalTime>2</TotalTime>
  <Words>876</Words>
  <Application>Microsoft Office PowerPoint</Application>
  <PresentationFormat>On-screen Show (4:3)</PresentationFormat>
  <Paragraphs>81</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ＭＳ Ｐゴシック</vt:lpstr>
      <vt:lpstr> Arial</vt:lpstr>
      <vt:lpstr>Arial</vt:lpstr>
      <vt:lpstr>Arial Bold</vt:lpstr>
      <vt:lpstr>Calibri</vt:lpstr>
      <vt:lpstr>Times New Roman</vt:lpstr>
      <vt:lpstr>1_FOUO/DRAFT/PRE-DECISIONAL</vt:lpstr>
      <vt:lpstr>2_FOUO/DRAFT/PRE-DECISIONAL</vt:lpstr>
      <vt:lpstr>PowerPoint Presentation</vt:lpstr>
      <vt:lpstr>Signal &amp; Image Processing</vt:lpstr>
      <vt:lpstr>Countermine Technology</vt:lpstr>
      <vt:lpstr>Countermine Technology</vt:lpstr>
      <vt:lpstr>Imaging Technology</vt:lpstr>
      <vt:lpstr>IR Camera Technology </vt:lpstr>
      <vt:lpstr>Laser Technology </vt:lpstr>
      <vt:lpstr>IR FPA Technology </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AGM</dc:creator>
  <cp:lastModifiedBy>AGM</cp:lastModifiedBy>
  <cp:revision>2</cp:revision>
  <dcterms:created xsi:type="dcterms:W3CDTF">2018-01-02T22:04:18Z</dcterms:created>
  <dcterms:modified xsi:type="dcterms:W3CDTF">2018-01-02T22:08:34Z</dcterms:modified>
</cp:coreProperties>
</file>