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2" r:id="rId6"/>
    <p:sldId id="264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78729-2C47-6A4D-B8A8-64073FEA69BB}" type="doc">
      <dgm:prSet loTypeId="urn:microsoft.com/office/officeart/2005/8/layout/radial6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181A16-06CA-6C4D-A6F4-B350514954FA}">
      <dgm:prSet phldrT="[Text]"/>
      <dgm:spPr/>
      <dgm:t>
        <a:bodyPr/>
        <a:lstStyle/>
        <a:p>
          <a:r>
            <a:rPr lang="en-US" dirty="0" smtClean="0"/>
            <a:t>Atomic Spectra</a:t>
          </a:r>
          <a:endParaRPr lang="en-US" dirty="0"/>
        </a:p>
      </dgm:t>
    </dgm:pt>
    <dgm:pt modelId="{54BF8837-29BC-2A4E-B85C-A7E5F8FD4696}" type="parTrans" cxnId="{B2E33C4C-EC44-3540-9CBC-7E9A3539A66F}">
      <dgm:prSet/>
      <dgm:spPr/>
      <dgm:t>
        <a:bodyPr/>
        <a:lstStyle/>
        <a:p>
          <a:endParaRPr lang="en-US"/>
        </a:p>
      </dgm:t>
    </dgm:pt>
    <dgm:pt modelId="{49CDB4F6-176E-8644-8B40-7C2D28E062BC}" type="sibTrans" cxnId="{B2E33C4C-EC44-3540-9CBC-7E9A3539A66F}">
      <dgm:prSet/>
      <dgm:spPr/>
      <dgm:t>
        <a:bodyPr/>
        <a:lstStyle/>
        <a:p>
          <a:endParaRPr lang="en-US"/>
        </a:p>
      </dgm:t>
    </dgm:pt>
    <dgm:pt modelId="{10579C1A-C530-DD48-9D5A-8EBE00DF9E75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Fireworks</a:t>
          </a:r>
          <a:endParaRPr lang="en-US" b="1" dirty="0">
            <a:solidFill>
              <a:srgbClr val="000000"/>
            </a:solidFill>
          </a:endParaRPr>
        </a:p>
      </dgm:t>
    </dgm:pt>
    <dgm:pt modelId="{B3FFC185-0F59-444A-A08D-D8761639FCEB}" type="parTrans" cxnId="{CF453E6D-2AAE-6840-8EA3-8919C207C831}">
      <dgm:prSet/>
      <dgm:spPr/>
      <dgm:t>
        <a:bodyPr/>
        <a:lstStyle/>
        <a:p>
          <a:endParaRPr lang="en-US"/>
        </a:p>
      </dgm:t>
    </dgm:pt>
    <dgm:pt modelId="{35BC2294-79DD-0146-9503-D0034CF74AD8}" type="sibTrans" cxnId="{CF453E6D-2AAE-6840-8EA3-8919C207C831}">
      <dgm:prSet/>
      <dgm:spPr/>
      <dgm:t>
        <a:bodyPr/>
        <a:lstStyle/>
        <a:p>
          <a:endParaRPr lang="en-US"/>
        </a:p>
      </dgm:t>
    </dgm:pt>
    <dgm:pt modelId="{1094CB8A-27DB-8142-BCCD-B69501C7EA9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Candle flame colors</a:t>
          </a:r>
          <a:endParaRPr lang="en-US" sz="1600" b="1" dirty="0">
            <a:solidFill>
              <a:schemeClr val="tx1"/>
            </a:solidFill>
          </a:endParaRPr>
        </a:p>
      </dgm:t>
    </dgm:pt>
    <dgm:pt modelId="{B7030120-FAD7-AC44-A745-1FFACA2D9FC3}" type="parTrans" cxnId="{11D17E98-9924-FD40-B607-8E34C1BC62A1}">
      <dgm:prSet/>
      <dgm:spPr/>
      <dgm:t>
        <a:bodyPr/>
        <a:lstStyle/>
        <a:p>
          <a:endParaRPr lang="en-US"/>
        </a:p>
      </dgm:t>
    </dgm:pt>
    <dgm:pt modelId="{541DCCC6-BD43-7A47-926D-D141BE93FEE3}" type="sibTrans" cxnId="{11D17E98-9924-FD40-B607-8E34C1BC62A1}">
      <dgm:prSet/>
      <dgm:spPr/>
      <dgm:t>
        <a:bodyPr/>
        <a:lstStyle/>
        <a:p>
          <a:endParaRPr lang="en-US"/>
        </a:p>
      </dgm:t>
    </dgm:pt>
    <dgm:pt modelId="{BFAADEBD-7593-0148-B9A8-E8CD5097018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Stellar Spectra</a:t>
          </a:r>
          <a:endParaRPr lang="en-US" b="1" dirty="0">
            <a:solidFill>
              <a:srgbClr val="000000"/>
            </a:solidFill>
          </a:endParaRPr>
        </a:p>
      </dgm:t>
    </dgm:pt>
    <dgm:pt modelId="{381F89A4-7368-2F41-8F82-37574DAF4B07}" type="parTrans" cxnId="{414BC5B3-AAA1-C240-BCAE-B09944B6669D}">
      <dgm:prSet/>
      <dgm:spPr/>
      <dgm:t>
        <a:bodyPr/>
        <a:lstStyle/>
        <a:p>
          <a:endParaRPr lang="en-US"/>
        </a:p>
      </dgm:t>
    </dgm:pt>
    <dgm:pt modelId="{7E0EAD9E-6EFD-FD42-8820-D186B1C8785B}" type="sibTrans" cxnId="{414BC5B3-AAA1-C240-BCAE-B09944B6669D}">
      <dgm:prSet/>
      <dgm:spPr/>
      <dgm:t>
        <a:bodyPr/>
        <a:lstStyle/>
        <a:p>
          <a:endParaRPr lang="en-US"/>
        </a:p>
      </dgm:t>
    </dgm:pt>
    <dgm:pt modelId="{64E51018-0EC4-E249-A338-A3EDE902A00E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Galaxy Recession Velocity</a:t>
          </a:r>
          <a:endParaRPr lang="en-US" b="1" dirty="0">
            <a:solidFill>
              <a:srgbClr val="000000"/>
            </a:solidFill>
          </a:endParaRPr>
        </a:p>
      </dgm:t>
    </dgm:pt>
    <dgm:pt modelId="{9F033A3D-47F3-9B41-8BAD-91814B893F39}" type="parTrans" cxnId="{136C16BF-1E57-5548-A98A-C6FFADA320B8}">
      <dgm:prSet/>
      <dgm:spPr/>
      <dgm:t>
        <a:bodyPr/>
        <a:lstStyle/>
        <a:p>
          <a:endParaRPr lang="en-US"/>
        </a:p>
      </dgm:t>
    </dgm:pt>
    <dgm:pt modelId="{DCF3E85E-8683-AA4B-B3C6-AF4AFE415445}" type="sibTrans" cxnId="{136C16BF-1E57-5548-A98A-C6FFADA320B8}">
      <dgm:prSet/>
      <dgm:spPr/>
      <dgm:t>
        <a:bodyPr/>
        <a:lstStyle/>
        <a:p>
          <a:endParaRPr lang="en-US"/>
        </a:p>
      </dgm:t>
    </dgm:pt>
    <dgm:pt modelId="{C0C4462C-7932-E44B-A7C9-E309865B72DB}" type="pres">
      <dgm:prSet presAssocID="{75978729-2C47-6A4D-B8A8-64073FEA69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C88A3DE-AD8A-E346-9BAD-C2777AFC1F4E}" type="pres">
      <dgm:prSet presAssocID="{0F181A16-06CA-6C4D-A6F4-B350514954FA}" presName="centerShape" presStyleLbl="node0" presStyleIdx="0" presStyleCnt="1"/>
      <dgm:spPr/>
    </dgm:pt>
    <dgm:pt modelId="{8C2D4B1A-063C-F949-BC98-FA73F6D28B39}" type="pres">
      <dgm:prSet presAssocID="{1094CB8A-27DB-8142-BCCD-B69501C7EA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CA618-2DAE-EF43-9BBA-9CF224CB6C02}" type="pres">
      <dgm:prSet presAssocID="{1094CB8A-27DB-8142-BCCD-B69501C7EA9F}" presName="dummy" presStyleCnt="0"/>
      <dgm:spPr/>
    </dgm:pt>
    <dgm:pt modelId="{A3AFD563-21EE-9843-ACEB-3B4F738F5843}" type="pres">
      <dgm:prSet presAssocID="{541DCCC6-BD43-7A47-926D-D141BE93FEE3}" presName="sibTrans" presStyleLbl="sibTrans2D1" presStyleIdx="0" presStyleCnt="4"/>
      <dgm:spPr/>
    </dgm:pt>
    <dgm:pt modelId="{E0E210ED-302C-B74A-A61B-F46C13673664}" type="pres">
      <dgm:prSet presAssocID="{10579C1A-C530-DD48-9D5A-8EBE00DF9E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DB2E3-2B72-2B47-8B06-5AEBD98D8ABC}" type="pres">
      <dgm:prSet presAssocID="{10579C1A-C530-DD48-9D5A-8EBE00DF9E75}" presName="dummy" presStyleCnt="0"/>
      <dgm:spPr/>
    </dgm:pt>
    <dgm:pt modelId="{E836BAFA-27BF-2646-B80F-CE92289E6926}" type="pres">
      <dgm:prSet presAssocID="{35BC2294-79DD-0146-9503-D0034CF74AD8}" presName="sibTrans" presStyleLbl="sibTrans2D1" presStyleIdx="1" presStyleCnt="4"/>
      <dgm:spPr/>
    </dgm:pt>
    <dgm:pt modelId="{8FB76202-1C1F-EC42-ABC7-3359FB51EF21}" type="pres">
      <dgm:prSet presAssocID="{BFAADEBD-7593-0148-B9A8-E8CD50970186}" presName="node" presStyleLbl="node1" presStyleIdx="2" presStyleCnt="4">
        <dgm:presLayoutVars>
          <dgm:bulletEnabled val="1"/>
        </dgm:presLayoutVars>
      </dgm:prSet>
      <dgm:spPr/>
    </dgm:pt>
    <dgm:pt modelId="{BC46AE4B-0606-B24A-80EF-24879A07425C}" type="pres">
      <dgm:prSet presAssocID="{BFAADEBD-7593-0148-B9A8-E8CD50970186}" presName="dummy" presStyleCnt="0"/>
      <dgm:spPr/>
    </dgm:pt>
    <dgm:pt modelId="{E36ACF4F-7EBA-9546-9D0E-399B2E9E8E73}" type="pres">
      <dgm:prSet presAssocID="{7E0EAD9E-6EFD-FD42-8820-D186B1C8785B}" presName="sibTrans" presStyleLbl="sibTrans2D1" presStyleIdx="2" presStyleCnt="4"/>
      <dgm:spPr/>
    </dgm:pt>
    <dgm:pt modelId="{06F95784-C14E-1847-B00D-24F39B887F76}" type="pres">
      <dgm:prSet presAssocID="{64E51018-0EC4-E249-A338-A3EDE902A0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698B-E24F-534D-A55D-2DD89E5E4DC8}" type="pres">
      <dgm:prSet presAssocID="{64E51018-0EC4-E249-A338-A3EDE902A00E}" presName="dummy" presStyleCnt="0"/>
      <dgm:spPr/>
    </dgm:pt>
    <dgm:pt modelId="{90F641EA-215D-9243-AB11-38E6DD5DE24D}" type="pres">
      <dgm:prSet presAssocID="{DCF3E85E-8683-AA4B-B3C6-AF4AFE415445}" presName="sibTrans" presStyleLbl="sibTrans2D1" presStyleIdx="3" presStyleCnt="4"/>
      <dgm:spPr/>
    </dgm:pt>
  </dgm:ptLst>
  <dgm:cxnLst>
    <dgm:cxn modelId="{3AA056D9-8B9D-A84B-AB41-3940B11E9DDB}" type="presOf" srcId="{541DCCC6-BD43-7A47-926D-D141BE93FEE3}" destId="{A3AFD563-21EE-9843-ACEB-3B4F738F5843}" srcOrd="0" destOrd="0" presId="urn:microsoft.com/office/officeart/2005/8/layout/radial6"/>
    <dgm:cxn modelId="{AD51E136-7C62-F54B-BB81-2D7DB2852665}" type="presOf" srcId="{10579C1A-C530-DD48-9D5A-8EBE00DF9E75}" destId="{E0E210ED-302C-B74A-A61B-F46C13673664}" srcOrd="0" destOrd="0" presId="urn:microsoft.com/office/officeart/2005/8/layout/radial6"/>
    <dgm:cxn modelId="{B8140727-D03D-BA48-AFE1-9BDE088DD16A}" type="presOf" srcId="{75978729-2C47-6A4D-B8A8-64073FEA69BB}" destId="{C0C4462C-7932-E44B-A7C9-E309865B72DB}" srcOrd="0" destOrd="0" presId="urn:microsoft.com/office/officeart/2005/8/layout/radial6"/>
    <dgm:cxn modelId="{D891040E-AA03-9C4D-8A8C-3BA4BB8C83C9}" type="presOf" srcId="{35BC2294-79DD-0146-9503-D0034CF74AD8}" destId="{E836BAFA-27BF-2646-B80F-CE92289E6926}" srcOrd="0" destOrd="0" presId="urn:microsoft.com/office/officeart/2005/8/layout/radial6"/>
    <dgm:cxn modelId="{C77555C5-E3CC-794C-A50A-74BD5D018EE7}" type="presOf" srcId="{1094CB8A-27DB-8142-BCCD-B69501C7EA9F}" destId="{8C2D4B1A-063C-F949-BC98-FA73F6D28B39}" srcOrd="0" destOrd="0" presId="urn:microsoft.com/office/officeart/2005/8/layout/radial6"/>
    <dgm:cxn modelId="{684C81F9-49D9-9D48-85BC-952ABC9CBB86}" type="presOf" srcId="{64E51018-0EC4-E249-A338-A3EDE902A00E}" destId="{06F95784-C14E-1847-B00D-24F39B887F76}" srcOrd="0" destOrd="0" presId="urn:microsoft.com/office/officeart/2005/8/layout/radial6"/>
    <dgm:cxn modelId="{C2A0B1AB-9D2A-344A-B5EE-9CD08BAFE721}" type="presOf" srcId="{DCF3E85E-8683-AA4B-B3C6-AF4AFE415445}" destId="{90F641EA-215D-9243-AB11-38E6DD5DE24D}" srcOrd="0" destOrd="0" presId="urn:microsoft.com/office/officeart/2005/8/layout/radial6"/>
    <dgm:cxn modelId="{CF453E6D-2AAE-6840-8EA3-8919C207C831}" srcId="{0F181A16-06CA-6C4D-A6F4-B350514954FA}" destId="{10579C1A-C530-DD48-9D5A-8EBE00DF9E75}" srcOrd="1" destOrd="0" parTransId="{B3FFC185-0F59-444A-A08D-D8761639FCEB}" sibTransId="{35BC2294-79DD-0146-9503-D0034CF74AD8}"/>
    <dgm:cxn modelId="{E839F224-ECB0-4043-BEAA-CA6EF553EC66}" type="presOf" srcId="{BFAADEBD-7593-0148-B9A8-E8CD50970186}" destId="{8FB76202-1C1F-EC42-ABC7-3359FB51EF21}" srcOrd="0" destOrd="0" presId="urn:microsoft.com/office/officeart/2005/8/layout/radial6"/>
    <dgm:cxn modelId="{71A22C78-5523-DA43-9783-96F2A083976A}" type="presOf" srcId="{0F181A16-06CA-6C4D-A6F4-B350514954FA}" destId="{8C88A3DE-AD8A-E346-9BAD-C2777AFC1F4E}" srcOrd="0" destOrd="0" presId="urn:microsoft.com/office/officeart/2005/8/layout/radial6"/>
    <dgm:cxn modelId="{414BC5B3-AAA1-C240-BCAE-B09944B6669D}" srcId="{0F181A16-06CA-6C4D-A6F4-B350514954FA}" destId="{BFAADEBD-7593-0148-B9A8-E8CD50970186}" srcOrd="2" destOrd="0" parTransId="{381F89A4-7368-2F41-8F82-37574DAF4B07}" sibTransId="{7E0EAD9E-6EFD-FD42-8820-D186B1C8785B}"/>
    <dgm:cxn modelId="{4F4A36B5-762B-D842-9F61-F3A57DEA05B3}" type="presOf" srcId="{7E0EAD9E-6EFD-FD42-8820-D186B1C8785B}" destId="{E36ACF4F-7EBA-9546-9D0E-399B2E9E8E73}" srcOrd="0" destOrd="0" presId="urn:microsoft.com/office/officeart/2005/8/layout/radial6"/>
    <dgm:cxn modelId="{136C16BF-1E57-5548-A98A-C6FFADA320B8}" srcId="{0F181A16-06CA-6C4D-A6F4-B350514954FA}" destId="{64E51018-0EC4-E249-A338-A3EDE902A00E}" srcOrd="3" destOrd="0" parTransId="{9F033A3D-47F3-9B41-8BAD-91814B893F39}" sibTransId="{DCF3E85E-8683-AA4B-B3C6-AF4AFE415445}"/>
    <dgm:cxn modelId="{11D17E98-9924-FD40-B607-8E34C1BC62A1}" srcId="{0F181A16-06CA-6C4D-A6F4-B350514954FA}" destId="{1094CB8A-27DB-8142-BCCD-B69501C7EA9F}" srcOrd="0" destOrd="0" parTransId="{B7030120-FAD7-AC44-A745-1FFACA2D9FC3}" sibTransId="{541DCCC6-BD43-7A47-926D-D141BE93FEE3}"/>
    <dgm:cxn modelId="{B2E33C4C-EC44-3540-9CBC-7E9A3539A66F}" srcId="{75978729-2C47-6A4D-B8A8-64073FEA69BB}" destId="{0F181A16-06CA-6C4D-A6F4-B350514954FA}" srcOrd="0" destOrd="0" parTransId="{54BF8837-29BC-2A4E-B85C-A7E5F8FD4696}" sibTransId="{49CDB4F6-176E-8644-8B40-7C2D28E062BC}"/>
    <dgm:cxn modelId="{D521FFA6-8048-A245-98A5-235AB3D7A9A5}" type="presParOf" srcId="{C0C4462C-7932-E44B-A7C9-E309865B72DB}" destId="{8C88A3DE-AD8A-E346-9BAD-C2777AFC1F4E}" srcOrd="0" destOrd="0" presId="urn:microsoft.com/office/officeart/2005/8/layout/radial6"/>
    <dgm:cxn modelId="{3AEEEF78-FA4B-B941-A5EF-6C8A723A1FDD}" type="presParOf" srcId="{C0C4462C-7932-E44B-A7C9-E309865B72DB}" destId="{8C2D4B1A-063C-F949-BC98-FA73F6D28B39}" srcOrd="1" destOrd="0" presId="urn:microsoft.com/office/officeart/2005/8/layout/radial6"/>
    <dgm:cxn modelId="{6F28E25C-5AC2-D049-8969-7D45BC190BFA}" type="presParOf" srcId="{C0C4462C-7932-E44B-A7C9-E309865B72DB}" destId="{8DACA618-2DAE-EF43-9BBA-9CF224CB6C02}" srcOrd="2" destOrd="0" presId="urn:microsoft.com/office/officeart/2005/8/layout/radial6"/>
    <dgm:cxn modelId="{67A13969-7C6F-394F-BA25-5CA95BC8D3B6}" type="presParOf" srcId="{C0C4462C-7932-E44B-A7C9-E309865B72DB}" destId="{A3AFD563-21EE-9843-ACEB-3B4F738F5843}" srcOrd="3" destOrd="0" presId="urn:microsoft.com/office/officeart/2005/8/layout/radial6"/>
    <dgm:cxn modelId="{0E692586-6722-594A-98C1-5228B0974474}" type="presParOf" srcId="{C0C4462C-7932-E44B-A7C9-E309865B72DB}" destId="{E0E210ED-302C-B74A-A61B-F46C13673664}" srcOrd="4" destOrd="0" presId="urn:microsoft.com/office/officeart/2005/8/layout/radial6"/>
    <dgm:cxn modelId="{139A86DD-4941-7C4D-8B86-6E7779851E0F}" type="presParOf" srcId="{C0C4462C-7932-E44B-A7C9-E309865B72DB}" destId="{000DB2E3-2B72-2B47-8B06-5AEBD98D8ABC}" srcOrd="5" destOrd="0" presId="urn:microsoft.com/office/officeart/2005/8/layout/radial6"/>
    <dgm:cxn modelId="{F5F285A5-4384-9A46-8E43-0C60C20572D1}" type="presParOf" srcId="{C0C4462C-7932-E44B-A7C9-E309865B72DB}" destId="{E836BAFA-27BF-2646-B80F-CE92289E6926}" srcOrd="6" destOrd="0" presId="urn:microsoft.com/office/officeart/2005/8/layout/radial6"/>
    <dgm:cxn modelId="{467E052E-9EE3-AC4C-ADA3-42324C6368B2}" type="presParOf" srcId="{C0C4462C-7932-E44B-A7C9-E309865B72DB}" destId="{8FB76202-1C1F-EC42-ABC7-3359FB51EF21}" srcOrd="7" destOrd="0" presId="urn:microsoft.com/office/officeart/2005/8/layout/radial6"/>
    <dgm:cxn modelId="{3C3FC790-7C53-F34B-B7A9-E34E47EF1857}" type="presParOf" srcId="{C0C4462C-7932-E44B-A7C9-E309865B72DB}" destId="{BC46AE4B-0606-B24A-80EF-24879A07425C}" srcOrd="8" destOrd="0" presId="urn:microsoft.com/office/officeart/2005/8/layout/radial6"/>
    <dgm:cxn modelId="{30E21509-41A6-084B-9AF8-A651139AAE88}" type="presParOf" srcId="{C0C4462C-7932-E44B-A7C9-E309865B72DB}" destId="{E36ACF4F-7EBA-9546-9D0E-399B2E9E8E73}" srcOrd="9" destOrd="0" presId="urn:microsoft.com/office/officeart/2005/8/layout/radial6"/>
    <dgm:cxn modelId="{07973063-135F-E040-B606-CE62989579E0}" type="presParOf" srcId="{C0C4462C-7932-E44B-A7C9-E309865B72DB}" destId="{06F95784-C14E-1847-B00D-24F39B887F76}" srcOrd="10" destOrd="0" presId="urn:microsoft.com/office/officeart/2005/8/layout/radial6"/>
    <dgm:cxn modelId="{FF19017D-5531-9541-B7BE-1FE947645F5F}" type="presParOf" srcId="{C0C4462C-7932-E44B-A7C9-E309865B72DB}" destId="{DC6C698B-E24F-534D-A55D-2DD89E5E4DC8}" srcOrd="11" destOrd="0" presId="urn:microsoft.com/office/officeart/2005/8/layout/radial6"/>
    <dgm:cxn modelId="{7C317CE4-9F81-624E-A5C5-8F33E546CE7C}" type="presParOf" srcId="{C0C4462C-7932-E44B-A7C9-E309865B72DB}" destId="{90F641EA-215D-9243-AB11-38E6DD5DE24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641EA-215D-9243-AB11-38E6DD5DE24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ACF4F-7EBA-9546-9D0E-399B2E9E8E73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36BAFA-27BF-2646-B80F-CE92289E6926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FD563-21EE-9843-ACEB-3B4F738F5843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8A3DE-AD8A-E346-9BAD-C2777AFC1F4E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Atomic Spectra</a:t>
          </a:r>
          <a:endParaRPr lang="en-US" sz="2700" kern="1200" dirty="0"/>
        </a:p>
      </dsp:txBody>
      <dsp:txXfrm>
        <a:off x="3547939" y="1696120"/>
        <a:ext cx="1133721" cy="1133721"/>
      </dsp:txXfrm>
    </dsp:sp>
    <dsp:sp modelId="{8C2D4B1A-063C-F949-BC98-FA73F6D28B39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Candle flame colors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717997" y="165440"/>
        <a:ext cx="793605" cy="793605"/>
      </dsp:txXfrm>
    </dsp:sp>
    <dsp:sp modelId="{E0E210ED-302C-B74A-A61B-F46C13673664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Fireworks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5418734" y="1866178"/>
        <a:ext cx="793605" cy="793605"/>
      </dsp:txXfrm>
    </dsp:sp>
    <dsp:sp modelId="{8FB76202-1C1F-EC42-ABC7-3359FB51EF21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Stellar Spectra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717997" y="3566916"/>
        <a:ext cx="793605" cy="793605"/>
      </dsp:txXfrm>
    </dsp:sp>
    <dsp:sp modelId="{06F95784-C14E-1847-B00D-24F39B887F76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Galaxy Recession Velocity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2C0F-3BCF-C944-A2FF-F521DA6D8688}" type="datetimeFigureOut">
              <a:rPr lang="en-US" smtClean="0"/>
              <a:t>10/23/14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21438-AD18-C942-867E-61CD069CB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9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21438-AD18-C942-867E-61CD069CBF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7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7F4B-792A-5743-BB60-C80035DAC2EE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47DBE-6FA6-C44B-B8B6-6EB7FA8B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FF0000"/>
                </a:solidFill>
              </a:rPr>
              <a:t>At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FF6600"/>
                </a:solidFill>
              </a:rPr>
              <a:t>om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FFFF00"/>
                </a:solidFill>
              </a:rPr>
              <a:t>ic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</a:rPr>
              <a:t> 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008000"/>
                </a:solidFill>
              </a:rPr>
              <a:t>Sp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3366FF"/>
                </a:solidFill>
              </a:rPr>
              <a:t>ec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0000FF"/>
                </a:solidFill>
              </a:rPr>
              <a:t>t</a:t>
            </a:r>
            <a:r>
              <a:rPr lang="en-US" sz="6000" b="1" dirty="0" smtClean="0">
                <a:ln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0066"/>
                </a:solidFill>
              </a:rPr>
              <a:t>ra</a:t>
            </a:r>
            <a:endParaRPr lang="en-US" sz="6000" b="1" dirty="0">
              <a:ln>
                <a:solidFill>
                  <a:schemeClr val="tx1">
                    <a:alpha val="90000"/>
                  </a:schemeClr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colorful flames?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384" r="5384"/>
          <a:stretch>
            <a:fillRect/>
          </a:stretch>
        </p:blipFill>
        <p:spPr/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5384" r="538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457200" y="6339959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www.teachersource.com</a:t>
            </a:r>
            <a:r>
              <a:rPr lang="en-US" dirty="0" smtClean="0"/>
              <a:t>/product/</a:t>
            </a:r>
            <a:r>
              <a:rPr lang="en-US" dirty="0" err="1" smtClean="0"/>
              <a:t>colorflame</a:t>
            </a:r>
            <a:r>
              <a:rPr lang="en-US" dirty="0" smtClean="0"/>
              <a:t>-birthday-candles/chemistry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fireworks different colors?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4558" b="4558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4" name="TextBox 3"/>
          <p:cNvSpPr txBox="1"/>
          <p:nvPr/>
        </p:nvSpPr>
        <p:spPr>
          <a:xfrm>
            <a:off x="457200" y="6308209"/>
            <a:ext cx="50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geology.com</a:t>
            </a:r>
            <a:r>
              <a:rPr lang="en-US" dirty="0" smtClean="0"/>
              <a:t>/articles/fireworks/</a:t>
            </a:r>
            <a:r>
              <a:rPr lang="en-US" dirty="0" err="1" smtClean="0"/>
              <a:t>fireworks.jpg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8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“Neon” Lights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613" b="1461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82625" y="6393418"/>
            <a:ext cx="186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avidsg.com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3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Bohr-</a:t>
            </a:r>
            <a:r>
              <a:rPr lang="en-US" dirty="0" err="1" smtClean="0"/>
              <a:t>ing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7539" r="7539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7288" b="-2728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986448" y="6183868"/>
            <a:ext cx="370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/wiki/Barcode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208236"/>
            <a:ext cx="370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/wiki/Barcode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09" y="457030"/>
            <a:ext cx="7348989" cy="64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Spectra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428" b="2142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40266" y="6355834"/>
            <a:ext cx="166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www.sci.esa.int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0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Shift, 2 Shift, </a:t>
            </a:r>
            <a:r>
              <a:rPr lang="en-US" dirty="0" smtClean="0">
                <a:solidFill>
                  <a:srgbClr val="FF0000"/>
                </a:solidFill>
              </a:rPr>
              <a:t>Red Shift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Blue Shift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992" b="11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01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85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87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97</Words>
  <Application>Microsoft Macintosh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Atomic Spectra</vt:lpstr>
      <vt:lpstr>What causes colorful flames?</vt:lpstr>
      <vt:lpstr>Why are fireworks different colors? </vt:lpstr>
      <vt:lpstr>“Neon” Lights</vt:lpstr>
      <vt:lpstr>It’s Bohr-ing…</vt:lpstr>
      <vt:lpstr>PowerPoint Presentation</vt:lpstr>
      <vt:lpstr>Stellar Spectra</vt:lpstr>
      <vt:lpstr>1 Shift, 2 Shift, Red Shift, Blue Shift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French</dc:creator>
  <cp:lastModifiedBy>Debbie French</cp:lastModifiedBy>
  <cp:revision>9</cp:revision>
  <dcterms:created xsi:type="dcterms:W3CDTF">2014-10-22T21:28:52Z</dcterms:created>
  <dcterms:modified xsi:type="dcterms:W3CDTF">2014-10-25T05:12:46Z</dcterms:modified>
</cp:coreProperties>
</file>