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118"/>
    <a:srgbClr val="FD8D08"/>
    <a:srgbClr val="FEB909"/>
    <a:srgbClr val="4621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7176" autoAdjust="0"/>
  </p:normalViewPr>
  <p:slideViewPr>
    <p:cSldViewPr snapToGrid="0" snapToObjects="1">
      <p:cViewPr varScale="1">
        <p:scale>
          <a:sx n="16" d="100"/>
          <a:sy n="16" d="100"/>
        </p:scale>
        <p:origin x="-2142" y="-192"/>
      </p:cViewPr>
      <p:guideLst>
        <p:guide orient="horz" pos="8943"/>
        <p:guide pos="13793"/>
      </p:guideLst>
    </p:cSldViewPr>
  </p:slideViewPr>
  <p:notesTextViewPr>
    <p:cViewPr>
      <p:scale>
        <a:sx n="100" d="100"/>
        <a:sy n="100" d="100"/>
      </p:scale>
      <p:origin x="0" y="6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C2F6D-E2DD-654C-86A4-7C4BF0AE8031}" type="datetimeFigureOut">
              <a:rPr lang="en-US" smtClean="0"/>
              <a:t>2/28/2015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5DD62-AED9-014F-82CD-E2F40619B047}" type="slidenum">
              <a:rPr lang="en-US" smtClean="0"/>
              <a:t>‹#›</a:t>
            </a:fld>
            <a:endParaRPr lang="en-US"/>
          </a:p>
        </p:txBody>
      </p:sp>
    </p:spTree>
    <p:extLst>
      <p:ext uri="{BB962C8B-B14F-4D97-AF65-F5344CB8AC3E}">
        <p14:creationId xmlns:p14="http://schemas.microsoft.com/office/powerpoint/2010/main" val="321010267"/>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I would</a:t>
            </a:r>
            <a:r>
              <a:rPr lang="en-US" baseline="0" dirty="0" smtClean="0"/>
              <a:t> use this for my high school trigonometry class after we have talked about period and wavelength. Students will need a </a:t>
            </a:r>
            <a:r>
              <a:rPr lang="en-US" baseline="0" dirty="0" err="1" smtClean="0"/>
              <a:t>zooninverse</a:t>
            </a:r>
            <a:r>
              <a:rPr lang="en-US" baseline="0" dirty="0" smtClean="0"/>
              <a:t> account at www.zooniverse.org. Then select Space and then Find Planets Around Stars activity at www.planethunters.org/</a:t>
            </a:r>
          </a:p>
          <a:p>
            <a:endParaRPr lang="en-US" baseline="0" dirty="0" smtClean="0"/>
          </a:p>
          <a:p>
            <a:r>
              <a:rPr lang="en-US" baseline="0" dirty="0" smtClean="0"/>
              <a:t>I would give students a day to classify and collect data (basically use the program) and remind them to copy pictures of good transits that they might want to use on their posters. </a:t>
            </a:r>
          </a:p>
          <a:p>
            <a:r>
              <a:rPr lang="en-US" baseline="0" dirty="0" smtClean="0"/>
              <a:t>Then a second day to create their presentation posters and finally use a third day for presentations of about 5 minutes per student or group. </a:t>
            </a:r>
            <a:endParaRPr lang="en-US" dirty="0"/>
          </a:p>
        </p:txBody>
      </p:sp>
      <p:sp>
        <p:nvSpPr>
          <p:cNvPr id="4" name="Slide Number Placeholder 3"/>
          <p:cNvSpPr>
            <a:spLocks noGrp="1"/>
          </p:cNvSpPr>
          <p:nvPr>
            <p:ph type="sldNum" sz="quarter" idx="10"/>
          </p:nvPr>
        </p:nvSpPr>
        <p:spPr/>
        <p:txBody>
          <a:bodyPr/>
          <a:lstStyle/>
          <a:p>
            <a:fld id="{3985DD62-AED9-014F-82CD-E2F40619B047}" type="slidenum">
              <a:rPr lang="en-US" smtClean="0"/>
              <a:t>1</a:t>
            </a:fld>
            <a:endParaRPr lang="en-US"/>
          </a:p>
        </p:txBody>
      </p:sp>
    </p:spTree>
    <p:extLst>
      <p:ext uri="{BB962C8B-B14F-4D97-AF65-F5344CB8AC3E}">
        <p14:creationId xmlns:p14="http://schemas.microsoft.com/office/powerpoint/2010/main" val="373335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22313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22445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57445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01468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C6199-44F3-DD4C-A9AD-3B7E0A41CF89}"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1980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C6199-44F3-DD4C-A9AD-3B7E0A41CF89}"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261097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C6199-44F3-DD4C-A9AD-3B7E0A41CF89}" type="datetimeFigureOut">
              <a:rPr lang="en-US" smtClean="0"/>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8312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C6199-44F3-DD4C-A9AD-3B7E0A41CF89}" type="datetimeFigureOut">
              <a:rPr lang="en-US" smtClean="0"/>
              <a:t>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367380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C6199-44F3-DD4C-A9AD-3B7E0A41CF89}" type="datetimeFigureOut">
              <a:rPr lang="en-US" smtClean="0"/>
              <a:t>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417325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C6199-44F3-DD4C-A9AD-3B7E0A41CF89}"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80986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C6199-44F3-DD4C-A9AD-3B7E0A41CF89}"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F6098-2AE3-AC4B-AB4B-52CE0E5ACBAB}" type="slidenum">
              <a:rPr lang="en-US" smtClean="0"/>
              <a:t>‹#›</a:t>
            </a:fld>
            <a:endParaRPr lang="en-US"/>
          </a:p>
        </p:txBody>
      </p:sp>
    </p:spTree>
    <p:extLst>
      <p:ext uri="{BB962C8B-B14F-4D97-AF65-F5344CB8AC3E}">
        <p14:creationId xmlns:p14="http://schemas.microsoft.com/office/powerpoint/2010/main" val="186128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4EC6199-44F3-DD4C-A9AD-3B7E0A41CF89}" type="datetimeFigureOut">
              <a:rPr lang="en-US" smtClean="0"/>
              <a:t>2/28/2015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22F6098-2AE3-AC4B-AB4B-52CE0E5ACBAB}" type="slidenum">
              <a:rPr lang="en-US" smtClean="0"/>
              <a:t>‹#›</a:t>
            </a:fld>
            <a:endParaRPr lang="en-US"/>
          </a:p>
        </p:txBody>
      </p:sp>
    </p:spTree>
    <p:extLst>
      <p:ext uri="{BB962C8B-B14F-4D97-AF65-F5344CB8AC3E}">
        <p14:creationId xmlns:p14="http://schemas.microsoft.com/office/powerpoint/2010/main" val="306828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rot="16200000">
            <a:off x="19601158" y="2769814"/>
            <a:ext cx="5421213" cy="132343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rot="16200000">
            <a:off x="-3007842" y="15601949"/>
            <a:ext cx="7457767" cy="132343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0" y="7146025"/>
            <a:ext cx="42334002" cy="1323439"/>
          </a:xfrm>
          <a:prstGeom prst="rect">
            <a:avLst/>
          </a:prstGeom>
          <a:gradFill>
            <a:gsLst>
              <a:gs pos="0">
                <a:srgbClr val="FEB909"/>
              </a:gs>
              <a:gs pos="100000">
                <a:srgbClr val="FD8D0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8521332" y="1236489"/>
            <a:ext cx="1742864" cy="2858297"/>
          </a:xfrm>
          <a:prstGeom prst="rect">
            <a:avLst/>
          </a:prstGeom>
        </p:spPr>
      </p:pic>
      <p:sp>
        <p:nvSpPr>
          <p:cNvPr id="11" name="Rectangle 10"/>
          <p:cNvSpPr/>
          <p:nvPr/>
        </p:nvSpPr>
        <p:spPr>
          <a:xfrm>
            <a:off x="884953" y="1490368"/>
            <a:ext cx="18065217" cy="2308324"/>
          </a:xfrm>
          <a:prstGeom prst="rect">
            <a:avLst/>
          </a:prstGeom>
        </p:spPr>
        <p:txBody>
          <a:bodyPr wrap="square">
            <a:spAutoFit/>
          </a:bodyPr>
          <a:lstStyle/>
          <a:p>
            <a:r>
              <a:rPr lang="en-US" sz="7200" b="1" dirty="0" smtClean="0"/>
              <a:t>How do Astronomers Find Planets using Light Curves by Monte Else</a:t>
            </a:r>
            <a:endParaRPr lang="en-US" sz="7200" b="1" dirty="0"/>
          </a:p>
        </p:txBody>
      </p:sp>
      <p:pic>
        <p:nvPicPr>
          <p:cNvPr id="12" name="Picture 11" descr="Bar_Full_Text.png"/>
          <p:cNvPicPr>
            <a:picLocks noChangeAspect="1"/>
          </p:cNvPicPr>
          <p:nvPr/>
        </p:nvPicPr>
        <p:blipFill>
          <a:blip r:embed="rId4" cstate="print">
            <a:extLst>
              <a:ext uri="{BEBA8EAE-BF5A-486C-A8C5-ECC9F3942E4B}">
                <a14:imgProps xmlns:a14="http://schemas.microsoft.com/office/drawing/2010/main">
                  <a14:imgLayer r:embed="rId5">
                    <a14:imgEffect>
                      <a14:backgroundRemoval t="5779" b="89990" l="2456" r="98862"/>
                    </a14:imgEffect>
                  </a14:imgLayer>
                </a14:imgProps>
              </a:ext>
              <a:ext uri="{28A0092B-C50C-407E-A947-70E740481C1C}">
                <a14:useLocalDpi xmlns:a14="http://schemas.microsoft.com/office/drawing/2010/main"/>
              </a:ext>
            </a:extLst>
          </a:blip>
          <a:stretch>
            <a:fillRect/>
          </a:stretch>
        </p:blipFill>
        <p:spPr>
          <a:xfrm>
            <a:off x="-581146" y="4427496"/>
            <a:ext cx="22106837" cy="2718529"/>
          </a:xfrm>
          <a:prstGeom prst="rect">
            <a:avLst/>
          </a:prstGeom>
        </p:spPr>
      </p:pic>
      <p:pic>
        <p:nvPicPr>
          <p:cNvPr id="8" name="Picture 7" descr="BrandBar_New_flag_only.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72722" y="26214412"/>
            <a:ext cx="50148181" cy="7823116"/>
          </a:xfrm>
          <a:prstGeom prst="rect">
            <a:avLst/>
          </a:prstGeom>
        </p:spPr>
      </p:pic>
      <p:sp>
        <p:nvSpPr>
          <p:cNvPr id="19" name="Rectangle 18"/>
          <p:cNvSpPr/>
          <p:nvPr/>
        </p:nvSpPr>
        <p:spPr>
          <a:xfrm>
            <a:off x="9220524" y="31799867"/>
            <a:ext cx="11655949" cy="830997"/>
          </a:xfrm>
          <a:prstGeom prst="rect">
            <a:avLst/>
          </a:prstGeom>
        </p:spPr>
        <p:txBody>
          <a:bodyPr wrap="square">
            <a:spAutoFit/>
          </a:bodyPr>
          <a:lstStyle/>
          <a:p>
            <a:r>
              <a:rPr lang="en-US" sz="2400" dirty="0" smtClean="0">
                <a:solidFill>
                  <a:schemeClr val="tx1">
                    <a:lumMod val="75000"/>
                    <a:lumOff val="25000"/>
                  </a:schemeClr>
                </a:solidFill>
              </a:rPr>
              <a:t>NAME OF POSTER (AGAIN)</a:t>
            </a:r>
          </a:p>
          <a:p>
            <a:r>
              <a:rPr lang="en-US" sz="2400" b="1" dirty="0" smtClean="0">
                <a:solidFill>
                  <a:schemeClr val="tx1">
                    <a:lumMod val="75000"/>
                    <a:lumOff val="25000"/>
                  </a:schemeClr>
                </a:solidFill>
              </a:rPr>
              <a:t>Presenters/Authors</a:t>
            </a:r>
            <a:endParaRPr lang="en-US" sz="2400" b="1" dirty="0">
              <a:solidFill>
                <a:schemeClr val="tx1">
                  <a:lumMod val="75000"/>
                  <a:lumOff val="25000"/>
                </a:schemeClr>
              </a:solidFill>
            </a:endParaRPr>
          </a:p>
        </p:txBody>
      </p:sp>
      <p:sp>
        <p:nvSpPr>
          <p:cNvPr id="25" name="Rectangle 24"/>
          <p:cNvSpPr/>
          <p:nvPr/>
        </p:nvSpPr>
        <p:spPr>
          <a:xfrm>
            <a:off x="1593556" y="19110259"/>
            <a:ext cx="2595582" cy="882293"/>
          </a:xfrm>
          <a:prstGeom prst="rect">
            <a:avLst/>
          </a:prstGeom>
        </p:spPr>
        <p:txBody>
          <a:bodyPr wrap="none" anchor="t">
            <a:spAutoFit/>
          </a:bodyPr>
          <a:lstStyle/>
          <a:p>
            <a:pPr algn="dist">
              <a:lnSpc>
                <a:spcPct val="50000"/>
              </a:lnSpc>
            </a:pPr>
            <a:r>
              <a:rPr lang="en-US" sz="8800" spc="310" dirty="0" smtClean="0">
                <a:solidFill>
                  <a:schemeClr val="bg1"/>
                </a:solidFill>
              </a:rPr>
              <a:t>KEY</a:t>
            </a:r>
            <a:endParaRPr lang="en-US" spc="310" dirty="0"/>
          </a:p>
        </p:txBody>
      </p:sp>
      <p:sp>
        <p:nvSpPr>
          <p:cNvPr id="27" name="TextBox 26"/>
          <p:cNvSpPr txBox="1"/>
          <p:nvPr/>
        </p:nvSpPr>
        <p:spPr>
          <a:xfrm rot="16200000">
            <a:off x="19877257" y="2819012"/>
            <a:ext cx="4852610" cy="1200329"/>
          </a:xfrm>
          <a:prstGeom prst="rect">
            <a:avLst/>
          </a:prstGeom>
          <a:noFill/>
        </p:spPr>
        <p:txBody>
          <a:bodyPr wrap="none" rtlCol="0">
            <a:spAutoFit/>
          </a:bodyPr>
          <a:lstStyle/>
          <a:p>
            <a:r>
              <a:rPr lang="en-US" sz="7200" b="1" dirty="0" smtClean="0">
                <a:solidFill>
                  <a:srgbClr val="462110"/>
                </a:solidFill>
                <a:latin typeface="Avenir Book"/>
                <a:cs typeface="Avenir Book"/>
              </a:rPr>
              <a:t>OVERVIEW</a:t>
            </a:r>
            <a:endParaRPr lang="en-US" sz="4400" b="1" dirty="0">
              <a:solidFill>
                <a:srgbClr val="462110"/>
              </a:solidFill>
              <a:latin typeface="Avenir Book"/>
              <a:cs typeface="Avenir Book"/>
            </a:endParaRPr>
          </a:p>
        </p:txBody>
      </p:sp>
      <p:sp>
        <p:nvSpPr>
          <p:cNvPr id="28" name="Rectangle 27"/>
          <p:cNvSpPr/>
          <p:nvPr/>
        </p:nvSpPr>
        <p:spPr>
          <a:xfrm>
            <a:off x="23174742" y="720927"/>
            <a:ext cx="19159260" cy="5421212"/>
          </a:xfrm>
          <a:prstGeom prst="rect">
            <a:avLst/>
          </a:prstGeom>
          <a:ln>
            <a:solidFill>
              <a:srgbClr val="FEB909"/>
            </a:solidFill>
          </a:ln>
        </p:spPr>
        <p:txBody>
          <a:bodyPr wrap="square">
            <a:noAutofit/>
          </a:bodyPr>
          <a:lstStyle/>
          <a:p>
            <a:pPr algn="just">
              <a:lnSpc>
                <a:spcPct val="110000"/>
              </a:lnSpc>
            </a:pPr>
            <a:r>
              <a:rPr lang="en-US" sz="3200" dirty="0" smtClean="0"/>
              <a:t>Students </a:t>
            </a:r>
            <a:r>
              <a:rPr lang="en-US" sz="3200" dirty="0" smtClean="0"/>
              <a:t>will perform the project using </a:t>
            </a:r>
            <a:r>
              <a:rPr lang="en-US" sz="3200" dirty="0" smtClean="0"/>
              <a:t>Planet Hunters Citizen Science Project. The data is from the Kepler Space Telescope which monitors the light given off by stars. Students will determine if the light curve data indicates a possible planet orbiting that star.</a:t>
            </a:r>
          </a:p>
          <a:p>
            <a:pPr algn="just">
              <a:lnSpc>
                <a:spcPct val="110000"/>
              </a:lnSpc>
            </a:pPr>
            <a:endParaRPr lang="en-US" sz="3200" dirty="0"/>
          </a:p>
          <a:p>
            <a:pPr algn="just">
              <a:lnSpc>
                <a:spcPct val="110000"/>
              </a:lnSpc>
            </a:pPr>
            <a:r>
              <a:rPr lang="en-US" sz="3200" dirty="0" smtClean="0"/>
              <a:t>Students will need to create an account and follow a tutorial on data classification. They will then classify the light data for possible transits (dips in the light intensity) to identify possible planets. Students will also identify the period and radius of the planet.  </a:t>
            </a:r>
            <a:endParaRPr lang="en-US" sz="3200" dirty="0"/>
          </a:p>
        </p:txBody>
      </p:sp>
      <p:sp>
        <p:nvSpPr>
          <p:cNvPr id="30" name="TextBox 29"/>
          <p:cNvSpPr txBox="1"/>
          <p:nvPr/>
        </p:nvSpPr>
        <p:spPr>
          <a:xfrm>
            <a:off x="155575" y="7058004"/>
            <a:ext cx="5021868" cy="1323439"/>
          </a:xfrm>
          <a:prstGeom prst="rect">
            <a:avLst/>
          </a:prstGeom>
          <a:noFill/>
        </p:spPr>
        <p:txBody>
          <a:bodyPr wrap="none" rtlCol="0">
            <a:spAutoFit/>
          </a:bodyPr>
          <a:lstStyle/>
          <a:p>
            <a:r>
              <a:rPr lang="en-US" sz="8000" b="1" dirty="0" smtClean="0">
                <a:solidFill>
                  <a:srgbClr val="3A2118"/>
                </a:solidFill>
                <a:latin typeface="Avenir Book"/>
                <a:cs typeface="Avenir Book"/>
              </a:rPr>
              <a:t>FINDINGS</a:t>
            </a:r>
            <a:endParaRPr lang="en-US" sz="8800" b="1" dirty="0">
              <a:solidFill>
                <a:srgbClr val="3A2118"/>
              </a:solidFill>
              <a:latin typeface="Avenir Book"/>
              <a:cs typeface="Avenir Book"/>
            </a:endParaRPr>
          </a:p>
        </p:txBody>
      </p:sp>
      <p:sp>
        <p:nvSpPr>
          <p:cNvPr id="31" name="TextBox 30"/>
          <p:cNvSpPr txBox="1"/>
          <p:nvPr/>
        </p:nvSpPr>
        <p:spPr>
          <a:xfrm rot="16200000">
            <a:off x="-2998343" y="16030462"/>
            <a:ext cx="7429147" cy="1323439"/>
          </a:xfrm>
          <a:prstGeom prst="rect">
            <a:avLst/>
          </a:prstGeom>
          <a:noFill/>
        </p:spPr>
        <p:txBody>
          <a:bodyPr wrap="square" rtlCol="0">
            <a:spAutoFit/>
          </a:bodyPr>
          <a:lstStyle/>
          <a:p>
            <a:pPr algn="ctr"/>
            <a:r>
              <a:rPr lang="en-US" sz="8000" dirty="0" smtClean="0">
                <a:solidFill>
                  <a:srgbClr val="462110"/>
                </a:solidFill>
                <a:latin typeface="Avenir Book"/>
                <a:cs typeface="Avenir Book"/>
              </a:rPr>
              <a:t>RESULTS</a:t>
            </a:r>
            <a:endParaRPr lang="en-US" sz="8800" dirty="0">
              <a:solidFill>
                <a:srgbClr val="462110"/>
              </a:solidFill>
              <a:latin typeface="Avenir Book"/>
              <a:cs typeface="Avenir Book"/>
            </a:endParaRPr>
          </a:p>
        </p:txBody>
      </p:sp>
      <mc:AlternateContent xmlns:mc="http://schemas.openxmlformats.org/markup-compatibility/2006">
        <mc:Choice xmlns:a14="http://schemas.microsoft.com/office/drawing/2010/main" Requires="a14">
          <p:sp>
            <p:nvSpPr>
              <p:cNvPr id="33" name="Rectangle 32"/>
              <p:cNvSpPr/>
              <p:nvPr/>
            </p:nvSpPr>
            <p:spPr>
              <a:xfrm>
                <a:off x="155575" y="8469464"/>
                <a:ext cx="42178427" cy="3898999"/>
              </a:xfrm>
              <a:prstGeom prst="rect">
                <a:avLst/>
              </a:prstGeom>
              <a:ln>
                <a:solidFill>
                  <a:srgbClr val="FEB909"/>
                </a:solidFill>
              </a:ln>
            </p:spPr>
            <p:txBody>
              <a:bodyPr wrap="square">
                <a:noAutofit/>
              </a:bodyPr>
              <a:lstStyle/>
              <a:p>
                <a:pPr algn="just"/>
                <a:r>
                  <a:rPr lang="en-US" sz="3200" dirty="0" smtClean="0"/>
                  <a:t>Students will need to analyze many graphs and find at least 5 different graphs that show transits. </a:t>
                </a:r>
                <a:r>
                  <a:rPr lang="en-US" sz="3200" dirty="0" smtClean="0"/>
                  <a:t>At least one graph must show more than </a:t>
                </a:r>
                <a:r>
                  <a:rPr lang="en-US" sz="3200" dirty="0" smtClean="0"/>
                  <a:t>multiple</a:t>
                </a:r>
                <a:r>
                  <a:rPr lang="en-US" sz="3200" dirty="0" smtClean="0"/>
                  <a:t> transits. This graph will be used </a:t>
                </a:r>
                <a:r>
                  <a:rPr lang="en-US" sz="3200" dirty="0" smtClean="0"/>
                  <a:t>to calculate the period of the orbit of that possible </a:t>
                </a:r>
                <a:r>
                  <a:rPr lang="en-US" sz="3200" dirty="0" err="1" smtClean="0"/>
                  <a:t>exo</a:t>
                </a:r>
                <a:r>
                  <a:rPr lang="en-US" sz="3200" dirty="0" smtClean="0"/>
                  <a:t>-planet. </a:t>
                </a:r>
                <a:r>
                  <a:rPr lang="en-US" sz="3200" dirty="0" smtClean="0"/>
                  <a:t>Students will present this graph and another of their choosing. From these graphs, students need to explain and show their calculations for period of the orbit and radius size of the exoplanet.  </a:t>
                </a:r>
              </a:p>
              <a:p>
                <a:pPr algn="just"/>
                <a:endParaRPr lang="en-US" sz="3200" dirty="0"/>
              </a:p>
              <a:p>
                <a:pPr algn="just"/>
                <a:r>
                  <a:rPr lang="en-US" sz="3200" dirty="0" smtClean="0"/>
                  <a:t>Period = </a:t>
                </a:r>
                <a14:m>
                  <m:oMath xmlns:m="http://schemas.openxmlformats.org/officeDocument/2006/math">
                    <m:r>
                      <a:rPr lang="en-US" sz="3200" i="1" smtClean="0">
                        <a:latin typeface="Cambria Math"/>
                        <a:ea typeface="Cambria Math"/>
                      </a:rPr>
                      <m:t>∆</m:t>
                    </m:r>
                    <m:r>
                      <a:rPr lang="en-US" sz="3200" b="0" i="1" smtClean="0">
                        <a:latin typeface="Cambria Math"/>
                        <a:ea typeface="Cambria Math"/>
                      </a:rPr>
                      <m:t>𝑡𝑖𝑚𝑒</m:t>
                    </m:r>
                    <m:r>
                      <a:rPr lang="en-US" sz="3200" b="0" i="1" smtClean="0">
                        <a:latin typeface="Cambria Math"/>
                        <a:ea typeface="Cambria Math"/>
                      </a:rPr>
                      <m:t> </m:t>
                    </m:r>
                    <m:r>
                      <a:rPr lang="en-US" sz="3200" b="0" i="1" smtClean="0">
                        <a:latin typeface="Cambria Math"/>
                        <a:ea typeface="Cambria Math"/>
                      </a:rPr>
                      <m:t>𝑏𝑒𝑡𝑤𝑒𝑒𝑛</m:t>
                    </m:r>
                    <m:r>
                      <a:rPr lang="en-US" sz="3200" b="0" i="1" smtClean="0">
                        <a:latin typeface="Cambria Math"/>
                        <a:ea typeface="Cambria Math"/>
                      </a:rPr>
                      <m:t> </m:t>
                    </m:r>
                    <m:r>
                      <a:rPr lang="en-US" sz="3200" b="0" i="1" smtClean="0">
                        <a:latin typeface="Cambria Math"/>
                        <a:ea typeface="Cambria Math"/>
                      </a:rPr>
                      <m:t>𝑡𝑟𝑎𝑛𝑠𝑖𝑡𝑠</m:t>
                    </m:r>
                    <m:sSub>
                      <m:sSubPr>
                        <m:ctrlPr>
                          <a:rPr lang="en-US" sz="3200" i="1" smtClean="0">
                            <a:latin typeface="Cambria Math"/>
                          </a:rPr>
                        </m:ctrlPr>
                      </m:sSubPr>
                      <m:e>
                        <m:r>
                          <a:rPr lang="en-US" sz="3200" b="0" i="1" smtClean="0">
                            <a:latin typeface="Cambria Math"/>
                          </a:rPr>
                          <m:t>                       </m:t>
                        </m:r>
                        <m:r>
                          <a:rPr lang="en-US" sz="3200" b="0" i="1" smtClean="0">
                            <a:latin typeface="Cambria Math"/>
                          </a:rPr>
                          <m:t>𝑅𝑎𝑑𝑖𝑢𝑠</m:t>
                        </m:r>
                      </m:e>
                      <m:sub>
                        <m:r>
                          <a:rPr lang="en-US" sz="3200" b="0" i="1" smtClean="0">
                            <a:latin typeface="Cambria Math"/>
                          </a:rPr>
                          <m:t>𝑝𝑙𝑎𝑛𝑒𝑡</m:t>
                        </m:r>
                      </m:sub>
                    </m:sSub>
                    <m:r>
                      <a:rPr lang="en-US" sz="3200" b="0" i="1" smtClean="0">
                        <a:latin typeface="Cambria Math"/>
                      </a:rPr>
                      <m:t>=</m:t>
                    </m:r>
                    <m:rad>
                      <m:radPr>
                        <m:degHide m:val="on"/>
                        <m:ctrlPr>
                          <a:rPr lang="en-US" sz="3200" b="0" i="1" smtClean="0">
                            <a:latin typeface="Cambria Math"/>
                          </a:rPr>
                        </m:ctrlPr>
                      </m:radPr>
                      <m:deg/>
                      <m:e>
                        <m:f>
                          <m:fPr>
                            <m:ctrlPr>
                              <a:rPr lang="en-US" sz="3200" b="0" i="1" smtClean="0">
                                <a:latin typeface="Cambria Math"/>
                              </a:rPr>
                            </m:ctrlPr>
                          </m:fPr>
                          <m:num>
                            <m:r>
                              <a:rPr lang="en-US" sz="3200" b="0" i="1" smtClean="0">
                                <a:latin typeface="Cambria Math"/>
                                <a:ea typeface="Cambria Math"/>
                              </a:rPr>
                              <m:t>∆</m:t>
                            </m:r>
                            <m:r>
                              <a:rPr lang="en-US" sz="3200" b="0" i="1" smtClean="0">
                                <a:latin typeface="Cambria Math"/>
                                <a:ea typeface="Cambria Math"/>
                              </a:rPr>
                              <m:t>𝐵𝑟𝑖𝑔h𝑡𝑛𝑒𝑠𝑠</m:t>
                            </m:r>
                          </m:num>
                          <m:den>
                            <m:r>
                              <a:rPr lang="en-US" sz="3200" b="0" i="1" smtClean="0">
                                <a:latin typeface="Cambria Math"/>
                              </a:rPr>
                              <m:t>𝐵𝑟𝑖𝑔h𝑡𝑛𝑒𝑠𝑠</m:t>
                            </m:r>
                          </m:den>
                        </m:f>
                        <m:r>
                          <a:rPr lang="en-US" sz="3200" b="0" i="1" smtClean="0">
                            <a:latin typeface="Cambria Math"/>
                          </a:rPr>
                          <m:t>∗</m:t>
                        </m:r>
                        <m:sSup>
                          <m:sSupPr>
                            <m:ctrlPr>
                              <a:rPr lang="en-US" sz="3200" b="0" i="1" smtClean="0">
                                <a:latin typeface="Cambria Math"/>
                              </a:rPr>
                            </m:ctrlPr>
                          </m:sSupPr>
                          <m:e>
                            <m:r>
                              <a:rPr lang="en-US" sz="3200" b="0" i="1" smtClean="0">
                                <a:latin typeface="Cambria Math"/>
                              </a:rPr>
                              <m:t>(</m:t>
                            </m:r>
                            <m:sSub>
                              <m:sSubPr>
                                <m:ctrlPr>
                                  <a:rPr lang="en-US" sz="3200" b="0" i="1" smtClean="0">
                                    <a:latin typeface="Cambria Math"/>
                                  </a:rPr>
                                </m:ctrlPr>
                              </m:sSubPr>
                              <m:e>
                                <m:r>
                                  <a:rPr lang="en-US" sz="3200" b="0" i="1" smtClean="0">
                                    <a:latin typeface="Cambria Math"/>
                                  </a:rPr>
                                  <m:t>𝑅𝑎𝑑𝑖𝑢𝑠</m:t>
                                </m:r>
                              </m:e>
                              <m:sub>
                                <m:r>
                                  <a:rPr lang="en-US" sz="3200" b="0" i="1" smtClean="0">
                                    <a:latin typeface="Cambria Math"/>
                                  </a:rPr>
                                  <m:t>𝑠𝑡𝑎𝑟</m:t>
                                </m:r>
                              </m:sub>
                            </m:sSub>
                            <m:r>
                              <a:rPr lang="en-US" sz="3200" b="0" i="1" smtClean="0">
                                <a:latin typeface="Cambria Math"/>
                              </a:rPr>
                              <m:t>)</m:t>
                            </m:r>
                          </m:e>
                          <m:sup>
                            <m:r>
                              <a:rPr lang="en-US" sz="3200" b="0" i="1" smtClean="0">
                                <a:latin typeface="Cambria Math"/>
                              </a:rPr>
                              <m:t>2</m:t>
                            </m:r>
                          </m:sup>
                        </m:sSup>
                      </m:e>
                    </m:rad>
                  </m:oMath>
                </a14:m>
                <a:r>
                  <a:rPr lang="en-US" sz="3200" dirty="0" smtClean="0"/>
                  <a:t>. </a:t>
                </a:r>
              </a:p>
              <a:p>
                <a:pPr algn="just"/>
                <a:endParaRPr lang="en-US" sz="3200" i="1" dirty="0" smtClean="0">
                  <a:latin typeface="Cambria Math"/>
                </a:endParaRPr>
              </a:p>
              <a:p>
                <a:pPr algn="just"/>
                <a14:m>
                  <m:oMath xmlns:m="http://schemas.openxmlformats.org/officeDocument/2006/math">
                    <m:sSub>
                      <m:sSubPr>
                        <m:ctrlPr>
                          <a:rPr lang="en-US" sz="3200" i="1" smtClean="0">
                            <a:latin typeface="Cambria Math"/>
                          </a:rPr>
                        </m:ctrlPr>
                      </m:sSubPr>
                      <m:e>
                        <m:r>
                          <a:rPr lang="en-US" sz="3200" b="0" i="1" smtClean="0">
                            <a:latin typeface="Cambria Math"/>
                          </a:rPr>
                          <m:t>𝑅𝑎𝑑𝑖𝑢𝑠</m:t>
                        </m:r>
                      </m:e>
                      <m:sub>
                        <m:r>
                          <a:rPr lang="en-US" sz="3200" b="0" i="1" smtClean="0">
                            <a:latin typeface="Cambria Math"/>
                          </a:rPr>
                          <m:t>𝑠𝑡𝑎𝑟</m:t>
                        </m:r>
                      </m:sub>
                    </m:sSub>
                  </m:oMath>
                </a14:m>
                <a:r>
                  <a:rPr lang="en-US" sz="3200" dirty="0" smtClean="0"/>
                  <a:t> will be given in Solar Radius units. To convert to km, use the equation: </a:t>
                </a:r>
                <a14:m>
                  <m:oMath xmlns:m="http://schemas.openxmlformats.org/officeDocument/2006/math">
                    <m:sSub>
                      <m:sSubPr>
                        <m:ctrlPr>
                          <a:rPr lang="en-US" sz="3200" i="1">
                            <a:latin typeface="Cambria Math"/>
                          </a:rPr>
                        </m:ctrlPr>
                      </m:sSubPr>
                      <m:e>
                        <m:r>
                          <a:rPr lang="en-US" sz="3200" i="1">
                            <a:latin typeface="Cambria Math"/>
                          </a:rPr>
                          <m:t>𝑅𝑎𝑑𝑖𝑢𝑠</m:t>
                        </m:r>
                      </m:e>
                      <m:sub>
                        <m:r>
                          <a:rPr lang="en-US" sz="3200" i="1">
                            <a:latin typeface="Cambria Math"/>
                          </a:rPr>
                          <m:t>𝑠𝑡𝑎𝑟</m:t>
                        </m:r>
                      </m:sub>
                    </m:sSub>
                  </m:oMath>
                </a14:m>
                <a:r>
                  <a:rPr lang="en-US" sz="3200" dirty="0" smtClean="0"/>
                  <a:t>=</a:t>
                </a:r>
                <a:r>
                  <a:rPr lang="en-US" sz="3200" dirty="0"/>
                  <a:t> </a:t>
                </a:r>
                <a14:m>
                  <m:oMath xmlns:m="http://schemas.openxmlformats.org/officeDocument/2006/math">
                    <m:sSub>
                      <m:sSubPr>
                        <m:ctrlPr>
                          <a:rPr lang="en-US" sz="3200" i="1">
                            <a:latin typeface="Cambria Math"/>
                          </a:rPr>
                        </m:ctrlPr>
                      </m:sSubPr>
                      <m:e>
                        <m:r>
                          <a:rPr lang="en-US" sz="3200" i="1">
                            <a:latin typeface="Cambria Math"/>
                          </a:rPr>
                          <m:t>𝑅𝑎𝑑𝑖𝑢𝑠</m:t>
                        </m:r>
                      </m:e>
                      <m:sub>
                        <m:r>
                          <a:rPr lang="en-US" sz="3200" i="1">
                            <a:latin typeface="Cambria Math"/>
                          </a:rPr>
                          <m:t>𝑠</m:t>
                        </m:r>
                        <m:r>
                          <a:rPr lang="en-US" sz="3200" b="0" i="1" smtClean="0">
                            <a:latin typeface="Cambria Math"/>
                          </a:rPr>
                          <m:t>𝑜𝑙𝑎𝑟</m:t>
                        </m:r>
                        <m:r>
                          <a:rPr lang="en-US" sz="3200" b="0" i="1" smtClean="0">
                            <a:latin typeface="Cambria Math"/>
                          </a:rPr>
                          <m:t> </m:t>
                        </m:r>
                        <m:r>
                          <a:rPr lang="en-US" sz="3200" b="0" i="1" smtClean="0">
                            <a:latin typeface="Cambria Math"/>
                          </a:rPr>
                          <m:t>𝑢𝑛𝑖𝑡𝑠</m:t>
                        </m:r>
                      </m:sub>
                    </m:sSub>
                    <m:r>
                      <a:rPr lang="en-US" sz="3200" b="0" i="1" smtClean="0">
                        <a:latin typeface="Cambria Math"/>
                      </a:rPr>
                      <m:t>∗695800 </m:t>
                    </m:r>
                    <m:r>
                      <a:rPr lang="en-US" sz="3200" b="0" i="1" smtClean="0">
                        <a:latin typeface="Cambria Math"/>
                      </a:rPr>
                      <m:t>𝑘𝑚</m:t>
                    </m:r>
                  </m:oMath>
                </a14:m>
                <a:endParaRPr lang="en-US" sz="3200" dirty="0"/>
              </a:p>
            </p:txBody>
          </p:sp>
        </mc:Choice>
        <mc:Fallback>
          <p:sp>
            <p:nvSpPr>
              <p:cNvPr id="33" name="Rectangle 32"/>
              <p:cNvSpPr>
                <a:spLocks noRot="1" noChangeAspect="1" noMove="1" noResize="1" noEditPoints="1" noAdjustHandles="1" noChangeArrowheads="1" noChangeShapeType="1" noTextEdit="1"/>
              </p:cNvSpPr>
              <p:nvPr/>
            </p:nvSpPr>
            <p:spPr>
              <a:xfrm>
                <a:off x="155575" y="8469464"/>
                <a:ext cx="42178427" cy="3898999"/>
              </a:xfrm>
              <a:prstGeom prst="rect">
                <a:avLst/>
              </a:prstGeom>
              <a:blipFill rotWithShape="1">
                <a:blip r:embed="rId7"/>
                <a:stretch>
                  <a:fillRect l="-361" t="-1869" r="-347"/>
                </a:stretch>
              </a:blipFill>
              <a:ln>
                <a:solidFill>
                  <a:srgbClr val="FEB909"/>
                </a:solidFill>
              </a:ln>
            </p:spPr>
            <p:txBody>
              <a:bodyPr/>
              <a:lstStyle/>
              <a:p>
                <a:r>
                  <a:rPr lang="en-US">
                    <a:noFill/>
                  </a:rPr>
                  <a:t> </a:t>
                </a:r>
              </a:p>
            </p:txBody>
          </p:sp>
        </mc:Fallback>
      </mc:AlternateContent>
      <p:sp>
        <p:nvSpPr>
          <p:cNvPr id="62" name="TextBox 61"/>
          <p:cNvSpPr txBox="1"/>
          <p:nvPr/>
        </p:nvSpPr>
        <p:spPr>
          <a:xfrm>
            <a:off x="875277" y="162819"/>
            <a:ext cx="9417963" cy="1077218"/>
          </a:xfrm>
          <a:prstGeom prst="rect">
            <a:avLst/>
          </a:prstGeom>
          <a:noFill/>
        </p:spPr>
        <p:txBody>
          <a:bodyPr wrap="none" rtlCol="0">
            <a:spAutoFit/>
          </a:bodyPr>
          <a:lstStyle/>
          <a:p>
            <a:r>
              <a:rPr lang="en-US" sz="6400" b="1" dirty="0" smtClean="0">
                <a:solidFill>
                  <a:schemeClr val="tx1">
                    <a:lumMod val="50000"/>
                    <a:lumOff val="50000"/>
                  </a:schemeClr>
                </a:solidFill>
                <a:latin typeface="Avenir Book"/>
                <a:cs typeface="Avenir Book"/>
              </a:rPr>
              <a:t>2015 UW LASSI Activity</a:t>
            </a:r>
            <a:endParaRPr lang="en-US" sz="6400" b="1" dirty="0">
              <a:solidFill>
                <a:schemeClr val="tx1">
                  <a:lumMod val="50000"/>
                  <a:lumOff val="50000"/>
                </a:schemeClr>
              </a:solidFill>
              <a:latin typeface="Avenir Book"/>
              <a:cs typeface="Avenir Book"/>
            </a:endParaRPr>
          </a:p>
        </p:txBody>
      </p:sp>
      <p:sp>
        <p:nvSpPr>
          <p:cNvPr id="64" name="Rectangle 63"/>
          <p:cNvSpPr/>
          <p:nvPr/>
        </p:nvSpPr>
        <p:spPr>
          <a:xfrm>
            <a:off x="34560587" y="2044366"/>
            <a:ext cx="7796258" cy="4207287"/>
          </a:xfrm>
          <a:prstGeom prst="rect">
            <a:avLst/>
          </a:prstGeom>
        </p:spPr>
        <p:txBody>
          <a:bodyPr wrap="square">
            <a:noAutofit/>
          </a:bodyPr>
          <a:lstStyle/>
          <a:p>
            <a:pPr algn="just">
              <a:lnSpc>
                <a:spcPct val="110000"/>
              </a:lnSpc>
            </a:pPr>
            <a:endParaRPr lang="en-US" sz="3200" dirty="0"/>
          </a:p>
        </p:txBody>
      </p:sp>
      <p:pic>
        <p:nvPicPr>
          <p:cNvPr id="3" name="Picture 2"/>
          <p:cNvPicPr>
            <a:picLocks noChangeAspect="1"/>
          </p:cNvPicPr>
          <p:nvPr/>
        </p:nvPicPr>
        <p:blipFill rotWithShape="1">
          <a:blip r:embed="rId8">
            <a:extLst>
              <a:ext uri="{BEBA8EAE-BF5A-486C-A8C5-ECC9F3942E4B}">
                <a14:imgProps xmlns:a14="http://schemas.microsoft.com/office/drawing/2010/main">
                  <a14:imgLayer r:embed="rId9">
                    <a14:imgEffect>
                      <a14:backgroundRemoval t="79208" b="100000" l="65941" r="99232">
                        <a14:foregroundMark x1="78105" y1="95545" x2="94238" y2="94554"/>
                        <a14:foregroundMark x1="69910" y1="90594" x2="72215" y2="90594"/>
                      </a14:backgroundRemoval>
                    </a14:imgEffect>
                  </a14:imgLayer>
                </a14:imgProps>
              </a:ext>
            </a:extLst>
          </a:blip>
          <a:srcRect l="64192" t="80938" r="1286"/>
          <a:stretch/>
        </p:blipFill>
        <p:spPr>
          <a:xfrm>
            <a:off x="16657063" y="3820379"/>
            <a:ext cx="3607133" cy="1030337"/>
          </a:xfrm>
          <a:prstGeom prst="rect">
            <a:avLst/>
          </a:prstGeom>
        </p:spPr>
      </p:pic>
      <p:sp>
        <p:nvSpPr>
          <p:cNvPr id="2" name="AutoShape 2" descr="data:image/png;base64,iVBORw0KGgoAAAANSUhEUgAABAAAAAGkCAYAAACvqFfcAAAgAElEQVR4Xuy9C7x1VVnvzwukpGJeMqEbG9PQowUqlVlHF3lOal4xLi8gsV8sUUQgy5N5OW7MLM0SX0vNDrDfEHgvBqjJEcvcZMe0+htqaqLmpou3bgSC3Pn/voNnTMeaa6615rrsvdZ+929+PuOz1pxzXJ7xG2M843me8Ywxt+zja90Q2Lp166IKe+LOnTu3rVuhRUEqv6PbV6v8o2ZR/rOf/ez73fOe9/zSrl277j+L8inz+OOP/89bbrnl0Msvv/y6WdCg8v/2zjvv3LZnz56rZ1T+ZXfdddeO3bt3Xz6j8t+kcq9VHzh3GuWrLoypCxSWt2zZMnRcbfYxqPovCKsPiQccOg38x8lDNNyl8reMk3YaaVT+l5TPUaJhdRr5jZqHyv+Q0pyj8ldGTTuN+OJBUx2Do9Kk8s9WmkPEA35x1LTTiH/cccc9W7ziFJV/9DTy65eHeBM4U9dfVHkVvzv22GOP2HfffS9Q+Y9ey/L75T0P8/BmH4OqP3PWVeIBy7PoAyp/iXJVfvpd72uzz8PzMAYtCx+/V8nCo45hxuDMhLBRid0b4pvp2QBgA8BslY9xxqAEeYT4+8GDJMhPJDDN2ghnA8A++2x25cMGgHUzAHSy3CK+sZL/2wDgMWgDgBfDvBjmxTDNCVNbDBtVR7YBYFTEJow/jvIxYZFdyWetfNjqmTwQ7AEwY6anQTGSF04YAFjNO1eC/ESrlrMegzYAWPmwAWB9DAD95m4bADwGbQCwAcAGAMvCNgBMU8Od87xsALAHgA0A9gAQm5rZNhwbAKx82ABgA8CslY/N7oVjA4ANALMeg94CsDm3AGhB69mSQY+46KKLjvAWgHU0GtgAYAOADQAbzwAwTRZhD4CkgPsMAJ8BsNefAWAPgP6c0wYAnwEwqife3jQP2xvW3rCzMsSHAeCy97znPR+3AWCaXGXO85q18jEP8Mza6jlrDFT/mR58Muv6z9oINwf1XxANMz0EcA4wmOkhgLOu/6wEj1nXO5e/XocAzkt963TMg/Ixa2xmfRDnHNT/1dCgQwDPmTUtsyjfsvDsD8SeRbuXZW5WWdgeALPueTMq30zPTG+zMr085GwAmP1XAGbE/qpiZ736OOv62wAw2y0As25/GwCSF9JMv8Qx6z6g+tsAMMOteLNuf8r3YpgXw+wBMA8jcZ1osAHATM8GgNnuPVynod63mHk4A2AOMLAHwAwP4px1+9sDYPZb8WbdB2wAsAFAfXBmZ/HMuv/bAJB0gU3vDWsDwDyMxHWiwQYAGwDM9GwAELvxFoB99jlK7q+r68R656oYewDYA2DWB5DNekDYAGADgA0Ax//nLbfccujll19+3azH4yzKtyy8ddEGgFn0vBmVaQOADQBmejYA2ACw1R4A9gA4ZdeuXUfPaCqeabHeAuAtAN4CsLVjA4ANANoPv2P37t2Xz5Qhz6hwtsPaADAj8F2sETACRsAIGAEjYASMgBEwAkbACBiB9UTABoD1RNtlGQEjMDUEZL29H6vZZLhly5ZHTy3jhoxU1pvi8Q6VdfValuW8jYARMAJGwAgYASNgBIzAWiFgA8BaIet8jYARWFMEwgDwnyrkJoUXKaxKOV9Zi0JV1t8q3yMUHm0DwFogvPnyjP57dhiwljYfAq6xETACRsAIGAEjMAsEbACYBeou0wjMKQJSSlBy0zXvim4oUAsi9Q8UjlQ4ag0NAElR07Uy77jMadcyWTUECgPWdepT9zdARsAIGAEjYASMgBFYSwSynG8DwFqi7LyNwAZDQIxhUSRfoLAspWTbRiBfNEMvF+75K/NOcyh+iUzRuylP4J33NloP+ubRA0A0PVt1v0zhcvXNTXlI3nq0vcswAkbACBgBIzALBDTPM8c/2waAWaDvMkdCQCfXP0bC6FsUnnPJJZd8jcQ6wfJJ+nm7wkMVPq4OzanOf1dmXE934oknPvnOO+98f71wpX2L0p5Zf37CCSc8kVNC9fwQ/X5K5Z+pT4clBbNN+SNVck4ihwHgLJFz9bwYAEZp/+c///nfdsMNN/yC6vEK1eG7Fb6g8AK12wcH9Y0m+Neq/b3yO3pnn2YfaOAD/6Y2+R/iAZ/Y7DxgXg0AU27/IzQPnKe2fozCl1XnV6rtl/X/rs3e/qOPzPVLMUofGDZHjzJ/r9U8sH7I7R0lTav9LQdu3P4wah/INUUuvP7669+h+5slC75wXmTBWbVEGAAWbACYVQu43FYIaMA/at99932XOuxdUkg7GACOPfbYh+633367dH/G7bff/lf777//2Xp9jOL9zMUXX8ye8H2a0tULVJzHKY8/uOOOO47Zs2fP58r3i4uLB9x8880X6f1HDjzwwO1SKjEQnKryMDzcZ1j5rSrnSEMRGLX91T5HqB+8UWHrD/7gD37xs5/97HP1/+V6/nS1McaAnr6hPvPjeoxF9AMKp6nNV9ey/cMAwKfo8ADocf0O9yzOHMAIs6aHGw5tgDmIMO0+IOH/TOH62K985SvPW1lZub1fFdeyD8wBrBuGhGm2vyp9q3g3n316lQTBK5T3keIPF2rMPVf3f+M5YD67xah94Lbbbntgvzl60LssP2QUzAPmoz9Ms/3rbWw5cD7aeBgVo/aBsp1lxHuKePwfqYw/LA0AbfSEvZkH2AAwrNf5/cwQkKCOC+qbFT6icHg2ANQJ0iA+XELcxXp+nAwEn26T7uSTT773rbfeult5XimGsL2ep6zEh2iV6DLle6oYydW6Z9Vol5jIcfWVwnr5MwNsLyu4TTtS5UH4i/E/WG22onY8+6KLLrrlD//wD3/2Qx/60Iky7vxJ7lOFASAhqD6xZZbtbwPAtzrytPuA2vpK9ZftauKva9y/dtCQmWUf2MuG8tjVmXb7Q4j4+Ll5Lul0OvsffPDB5+nZR8XX31YS6vYfu9mmmnAafWDQHDHonfvAVJtyrMzWsv0tB47VJOueaJI+oDF8f/F3ePvDFP4qGwDa5rk38wAbANa9K7vAtgho4D1WA/crUt5+qBTayvRY5775zW/+kgS6H/m2b/u2ky688MIb26Q77rjjjlK+r9Pq/zO1Mvyvw4wKUiQfqTi7RceJpQGgqfy29XO8wQi0acdh+D/3uc89WKv/f6aSzpBx6I4vfelLH7rXve71ly95yUvOKftUbH34LfQD9aUHZ6FQXgTPW1pa+nuFh19zzTUoCo3t/wM/8APbfvVXf/X997nPfV651vv6g1YMFcsguBHPbWjb96fdB2688ca/VPvvFHasBLxrEB11xcA8oG2rTS/etNtfPH//JgOAxtBX1B9eVlLu9p9eO06S06R9YNAcMWz+cB+YpOWmk3Yt299y4HTaaK1zmaQPaN4+XTx/X835yPD7ZANAmzyJvzfzABsA1rrnOv+JEYg9W9WqTc5Qzx+mgX2pBjar9c+XYr4Lfah4z57/nnR51UdC32fEDF7fRCCDXvm+NZ87ECvJlyrN6dkAMKz8iSvuDBIC47Z/MO9j1YYvUXiGVn8fpWen8Pykk07aWTMApENRFNLBZ1deeeXCpZdeetrrXve6Gx/4wAc+9rrrrvv6C1/4wi/0a//TTz99v5/4iZ+4Fy7962AASH0cTwV+92YDwLCx3GYMaixXfUDGoC1yDcYg9E0FBIJvCr+XNu0BNw+YHwY0LR6gGn0n+x81dF5w2GGHfVhGvSPFB/bo+RUNe0M9B8xPFxhrHhjEH1ryDveBOekD4/CAQW1sOXBOGnYEMkbtA1rlXxC/Z0voC/T7axRV5/P98sxk7c1ygA0AI3Q+R50NAsMGqAY5+6TfJaHuRVrlrQ75G8Is9oghcHBgz8FfoTgOnfgzGv3Knw1ae1+pbdtfCvrXnvCEJ3BI5JvVF1YGtUs9T/WF/CWBdyv9/a699toLtm/f/vWXv/zl/9TPABDK9wWf/OQnH/C7v/u7//1pT3va7mc961kvazIAxOFqqXH0nj3IfS/F7cTLVc4jqEfMtOrdhvhKwzR6ZNs+UOcB9T4QAuEVwvCXNfbfo/uHSgHkrI+XindcVdLaZuI3D5hG6w7PY1rtz/BTuy6qvfH2+XaFN+j/Q9QfbhrHAOD2H95204oxbh+g/EFzwaB35gHTar3J85l2+8dcYDlw8qZZtxxG7ANXauFuSfP7xzXXv1vjPG3xWgsDwEadB2wAWLeu64LGRWDYoEeo0+D+fQlxN5en+fdLp7jHKO62e9zjHsexZaCJrrZuP5G2sfxx6+t03Qi0bf+f/Mmf/JkXvehF36PUR8n1/wva3vFu3OSl2P2unnWd8D0oT1bUP/OZz/zcW9/61kd/53d+51MHbQFQ3C8pLJx22mk7dcrsvzZ9TYLaDFqlL4wDKPxXk6eSLCgc2mQA2Iz9o20fKHmAvDy+d1AfKMeu/v/HuC7g5gFr3yPXqv0H7QH2HLD27TpKCeP0gSL/QXN033fuA6O00NrGnXb7Ww5c2/Zai9xH6QMq/2LJTz9/wAEHnLG8vHxzWwOAZAgOYEb+Ogp5bG/mATYATNBLEfxzcgvqEwA5JOmwQf/Upz71nve73/04yfmT5cFe/dLFIWCs+HTt+SzJ0JcGHiRX4UvlOvTi4hDA83V/tO6vLeP2K3/tENlcObdt/0c84hG3vepVr9rzJ3/yJ/c5//zzX6wx+U65+f6eFPg71TfeJNTOVvhFPT+3Kc9Q0n9FcR7+xS9+8ZRXvvKVvzCs/Ulz00037X/GGWccrbMo/rLsf7gaK6+OAiv191M4RgHX85eW/CImnCP0/NFhAPhQtDCfuOSUeiai1c3V6t21bdsHMg+I1Z13ln2gCb/CDfTz9UMBzQPmp8etVfsrX7aPfVD9hDNCuj4R6/afn/aHklH7QNs5etD87T4wP31g2u1vOXB+2rYtJaP0AeV5vQKHiHddkhGuKBf/GrxBMQBU8tjezANsAGjb8xrihSvuIgI+K40TZOWkAxCoD1BZ8o5U9HdIOTteyvgX5ObzZN2fq/tjddL7p3JWTcziGc94hs4AG34IGIrBQQcd9Ha162fzZwDV3o+XNfEknSDPXvKh5btRp4PAsPY/66yznqM2+QNtAXjfG97whtdIoL9C7bY9r/yr3WDmr1F4hsIwA0DaCiBl/phTTz31qZO0fxgA0rkCuP3rHiMAn6m8TvfV5/8iHsWegwEgo2ZPgG/1n2F9oOQBeAHU+0DOSbzj8fAKhZ+Vwv9PSvfDir+MR1B9O5B5wHTG7zRymVb7S5j7fhl2OQPgLPH1j8lr5wzR93TNHcfUPw/m9p9Gy00vj7Z94Oyzz373Lbfcsv873/nOn/3GN77xP+sygryC7tl2/nYfmF77TZpT2/ZHDhzWxpYDJ22N2aQfpQ+UugDUjuAB8MOK/kOk0Txx0d7MA2wAmKAfhwGgE4L78gRZOekABBoUefZxPlOD841K9lC1w6f0/0wJ9CtlNk0GAAmAD5AA+H5NEq/ik2A5fnYF1bvt+Xns/+OkcFZir1UZp8Q+4Vblu1HHR0Btyrjiulqu3D9WO8yxC3+15Wde8YpX/Ddd10mh+22lSYe9lNcpp5yyz1Oe8pTPqA3TSbD1vkH73//+9/+IVoM+qXhfVJQn6hyAzqtf/ep/kTDJtoK+7f+ABzzg37T14DtV/l8pHmWkvfmh8Ccy9Oy6uMe6zP2htTh4HvyUAgYCzhFgK8BC1OFx+v1qpFvJ9QqPBQ41ZOvAwPMAwgiCFwRlH1XHZ97vR+EBmuhfqfr09AE9O0s84i3BO1gZOESBgx1fJOX/T9QH7sWnQc0D5q83TLH9t+u8jud/7GMfe40OhHyQ2v5DCqep/b/oOWD+2r2kqG0f0Bx9CrxRv9vf+973/ozyqMsIfedv94H57QNt2z/kwIEymuXA+W3nQZSN2Ae6smprAPj4xz/+3z7wgQ98+klPetLXfuRHfuQgMtlbdQEbADbmODDVRmCvRkACHIowK+bpVH3ds5J+b4W/UPgvnhWKMPFeEvfn193llfZf9O67FT6gd3iL9L1CSUdRfooCzB/3+5UhafL2AqIRt3I7Y+W/oLM6aDA8Arj/bwo/qvBRBRR9rq16zxct0hXGELYFrJTKexgAyGO5pQEA48MXFH5hWJ0G1dfvjMBGRiCMYYyFqzUOOEB2zS6VlYxuujiYdHXNCnLGFQIF5p8Q5suGxggYASPQFoFYeMmLJemrUHvrZQPA3tqyrpcR2MAIsDIX5OM+jwEgGwR4vK0u2Ok9+/th2nz28RfLqhd5kW6gEB4GgOSmr1Ax/2EKcyjpC1HuE/W7qHCe0v18pkVxyk8NYrRI5w0ofEPhIwoHKvy4wucVnqdwQ6Ql7qsV7qPwCwqs+INJJ+fdgj62QbxCgXMI0jaIEqO1/h91p5gdpVFkrct1/kagjsB6esOoLB/o6S5oBIyAETACc4eADQBz1yQmyAjMFoHC9Rx38dW1oCbKYFWfMoYqo6FAPkbRv0Ph7D4GgLP07vK6ASDTH0YCbolT1UvP0xcC9GxLGAASXbpQvPsZFRDsec/BfWVepL1QAWWd69D8PlbseYZxYSHy/oB+WcXHxZ+tJriu43mQPQIqZb3uFRH5t/6JlTEMAXwdYSjmrTNuEbE0ftgA0AIwR9krEOjHc/aKys1xJbIXQL+5YI5JN2lGwAgYgXVBgM+fLNZL0h6a5XUp3YUYASMwdwjEinlHhB01bGV5XOLDAIASzWp22g8/rSvyxsX3JgVOgr2XAko2++UXFJ6m8OUom5X0ygBQ0hDC+7P0DFfhuldB48qe0mAAYKX/XxUepICx4eisCGTFO+5/Qu+/V+FjChgvVhV2xP+/1y9bHi5ReFus+KfzA3Rx9gWeBRwmuCFc1AKXRLwNAGUv838jYASmjUA/nj7tcpyfETACRmCjIoABIO9LreogA8DAA6U2amXnne4QknH1RSnaEIL9vGNq+kZHIAwAC0q5bY0NACi9KIR15Rp3/qwsjrxSXRgXUPLZ+891jgLeA1ynKtxXIZ0v0IRQeAJ0gj5O8AcPLvbsX6SAgv+n8f70nEcR76f17FcVMB5gACi9DHJeKP8fVvhnBfbmdx3QpySUz1YI3v0exoPgET+mez5hmYwLdfrDuICxgzMDurBtqqufGYFBCMRYwKi1IQ+QdOvOFwKFkbSRf02D2rrBdRp5Og8jYASMwEZAQPxvKehkkahRhsZLylsARmzNEMoxmqCkT/U07fWYGEesrqMbgTVHIBSMVE6sdOdD9fguN6vjT1LApZ6DtJaHEaT8Pqk436/Aaf646ZMHBwCmtHrPSvq3K7Cf/gY9rz69l/MOmqpP9jUYFT6nuIcpVAeJ9VvlhtEqHucC/LPKemYYWDq6P0GBMwCo91K9XsFrwIDPVvH7zghEfT3Pmgw0IfxSJtsLyP8/FDDmpHoGPYv6e06/yaFOi+83LwL1sbB5kXDNp4GA5ZxpoNibR8xrvMBzr9GwvTYlO1cjYATmCYGQ8VhI63veE4tSNgCM2GrFqlzXidwjZtMYXXmzPzddTUrJNMpwHkZg3hAIayWeLyikS8G8IJNvtnNC/q0K91DgRH1Odl5qqkMo6RjnjlTAYJCVdPbpV0p+jOE/0vsHKLxUgU89dp13EEpP8o6KFfwF/cWQAM9kVf0fFR4b75OFVWmIv6iAsr0czzA2sMUB7wMONMSbgFV98hvqYRFYvFBxsxGArxN8ReHlCnzGTll24xF8BM+H9yncpvBtCu9RPLYzZANAmhwUMExwQYuFxgBjs/5E38RoxDkUqR/HWEhzU5PBaV6xinGeyNtIdM8rnpuVruDrVB9heqY8UrQs5naoG8P1ruvLOZu1vVxvI7DZEQiZGhgGeQCcbQPAiD0llIwsVKyOmNzRjcBei0AoCnlssLceYQWlE6EJZbNaUS9BCGbFdgBW+Jfyu3iOGz3K/2cUcL+v3EbrBrMYm+zNRzk/XIG9/jcq4K1TNwCghHP6Ps9/UqFS2vs1UN1QUY8XgiIeBxyyt8x7rKwRj/pDB0aMka4oFxxRwkrjQs57lQyVd3WWQmCBUYVnKPmf0/uHh1L0y0HAc/WbDzPsux1iJGIbIqtMzkVIxgfR4O1lkwK6hukLJYJSho6JTErRR+n7GPEYB+kapjQFn2DLCuNjav0jjBkd5XvUrAwAlhfWsLOuU9bzpFgPmoOK+TB9JWad4NnriykMieCa5tqNepkfbdSWmw7dav+8vRbDwLINAFPAVaBWn/cqBfzCCoO3wMoUinIWRmBuEagLSiHYsyq+rNDXADCoQsqDdKy0P1CBFfjKXb4+7mJyW4j8EPwrr4KyjNJwoOcYHoh7Tn1FpU5XjGeUZvb/v7A0KvSrQy4rxx1X2akzbsoLeg7QXz4nyIGH/6Bwu8qqvm0e5efVW1ZzqSvGj+TBFMo52XE/UGgMfJNi16buGZMoAx65Znt+++Hv56MhUAi7bG1prUTUFRPd5208Qz85WfKJSQ0AkVc2OmZewNheqfGAic4ZaYtqfby1Sac0rY0nbfJznF4Egp9iJEYQHnhOSvQpMoF/tRoTwXczr+zqe5O0R4wzPL+uxdA2SV5O2w4BYd544G+71PMVq5+uMl9UbkxqirlzJI+zmCs7qvUOjenG/fr9ECl4E2UuD0NO8bu8VG0AGIBYIXQDbt+G6Teo9BxBm4ad2QrEsA7h90ZgVAQKpoPSuJrT6zkr/FyHIigVyiXjJ618Z4WY/6USGWOFz+Bx/Xa/8RZ5orR/X8S9Qb8I+F0r63WFpKmOkVdygR8mBBZ1xKUfhTptKwimzxhPhgnd55P6GfM9wuI0lZ3AEyGTsFvhRxRw+f89BVZiV+r1DnqzYDqSN4LSLig/hCFWQlp/uSFwzmUuN7XFLJ7FxEvReJ6sTouGwCllN818p0XfWuRTjmvlz2o+4+oHFF49TKgZV3Bqqkcxvv5C7/8m2qBHwWvDH6aBU9RtpDODmsaZntkoMI0GUR6BLx5lnANzblveXxYf7YF8xxivDK45TowH5oLqjJgpke9s1hmBkE0oddtG5+ehqyC/YJgdaf5fZ9g3XHEh53QtdASfSDJhP5kp5BAM0gON5TFn4fXJNtgsT5MOY3srPlbIPORhD4CCYaf9vrqwwqzwZ1IhIdKT1UAPgH5K0YYbASZ4UyCg/jq2RTwm046A4gBNflEUrlJAaVgIANnfnj59Vwe0YLLpleKMZMQMBkg5lPk8hUcpvE/ZPL1N4yl9XjlkTGcDQLmiPnAf5jSVnZJe5fvHun+EwkPi+RdE38P61SkEAV4j1LRd1QI3Jji2ZPBpxb6TWhss1ytOCPz5PIfq4NY2/bhp0h1Gd9sJnXyiP2XjyNKwvNfrfTHO/ktlfqlJyRnQt8bmD6PWrxhPyWMh6Cabn1J4scKynvdsK4h25VyO/8JwN2q5axk/+itCI6vTydA2qSyylvTOc95Z4C2V/MCXPvpvCi9FEC7rEHyBRxhxVwv5DN7xO7X60kb3L8Zy8ipQ4HOuCObwyJ7DoqPfjmQYGoZz5Jm3WtW/rAOPeXbQ01XfYfn6vREwAsMRiLknb7tMc6aeMe56tr7q+WLk+Ov6PVBhq8KXkSn7lRQyHttaX6J4ibeE/NDoyRSyNtH6Gq5GEp6HQ7BxY5SKSc0AsOZCQjDuSonYuCia8s2AgPprNpadM8wiHsIWsPy+Am7qC4ERAkpHIbnpK6wocPAYq9cczne+8kZB77pirPyaHrJvvydOMERcJBtX9UvlTFFeq3BvhZerrN9o23al8hB0U4/sAYB1nSvtwwxGj8cCCsrU9jc30Rp1TxODrq+qvIP71UlxuwwVhcI31E2/EKBH8gRoi++04/WjN/CiOOq82gfTxu1dg2iMPoawjWfBIM8x4jxDgc9SDrXgh2KCQIH3SSO9w7ALZeYtivdDUeZSn3p/UM9RotOl8vrKCoWClLx62uA6jM627+v9OKeLcZcNKyO5VbYtez3jBc+Bj3Sdk7KeNExaVvDuhehPy5Pm1ya9ymTFrKv/hlCe+3WTkbnLgFXwRrag8QnWfLHy/wcK36kAb4f3t1qNU557FPcYhb/QmPnvberSL07wBV5zXs4lCml7Vxk/6tyjiExSrtMaASPQjYDGWZYXEs+JcZfnodUcW8+zJ2n+VPWhw+Z0pflNpWe7542KyyHXPVfME/A85uu8qNY3701tACgnAoGVrKO6EGpXhnXsUQTmFnl1FIeJA2tyj7V4WHq/NwLrgUAI+jCVUVzmM0P8OyVjtZ1VlZVglAhOrJTwnXsEMYxgMLb9FXDRRLjq2n6TBTo9xlKKAaLLja1QghsVqhi3Ga4s/I273xnal4PGRp4RiggGk8aVyHHbrVCy4FcVBqHs5gmnsiYH3hSHmxmrWpnfQTe8h88movBxgOKf9TNWRLkYaLgwwKyOW4d6umGC+bjlKN8fjvrRl/CUaH3FhIphii9KfAgFtynxOLQrTd4iRh+6VnkvDSIsBP0FxRkqLPTLJ8Zw3qbyUcWjbj2GimKcJffmfvXmXZHnQHfnEHpIAg9o5XUyrKECQ6LxhY2p5DmsTL8fDwG1VYcxpJAUVN1j/EVOHtjvy9Kir5HP9yigQCMzNbngM05+WoFPyH5DcXqMyQPGCGnTVfBKaP1ehb8rZbRiDCO3lemWB6GkdHjW3FfhcOX3yRjbrTyqCgxepfTw4n8O2visLOO5a87kPvhT9khYU0P0oHr73d6BQMgP2duksT+F7EOFW+lU845M8C/kWea5Jq8evEMx5t+h8EeKwwJT11XMgchZfJ75fIVPxZgdOH/FGK62HYWsBz3VNqSQV+BVzO1vVviqwu3BI+CVXWVsdgPAooAZSziPAQD4WIUfHJ3i6HnvxKbPCIyLwAiCPsplXgnHPYn/O2OscGgdSv7/VmAff95LTxwUE4wBeAFwHsCLFLpWM7JigtTYVI9QUNMrRVmTlb+iDOrJFoZB31rNOAxUokZtE9Ew0iTT+MoAACAASURBVMr0IOVR7+CB8EIm8uwqPwjfnlWuYrKnnsuj1of4xeTFxJXabhoGhph0aQes7X8wSOEILCj6qlyPqNvAeaI+NmKyJh9c9vjqAkJQmh/iHXgjLHxRAQV8ZRhmRZ7gMpKyG8IC7YZH219FWQ8KGnr6b25PMCj6ezI2hSCUye3oD/MfYwGvkx5lLEdUuux1wkGarGSgvPD76WjrRuNKP1yirTB2VV/dKPBlFRecknv2qFc5Jsbtz0W9wX1BgT41Nk+apP1Hrf9axI9+gwGZT5n+vQJ9Z6B3SZ2OYpzlT7w2Gp0K+Yws0udXJ6lTjJ/cpyreGM9T1k28Su+TwK5rWxgTlvSfFbr9FFAAMAzjKZY8FbiPvLZFWjA6quQPBQb587h4EGAEmAq/nASnvSHtsDbdG+o4aR2K8dXXY7Bf/5207PVKH+NsIcZVnvf6emrnMVzKpiUGyid7CJHlPyn8XB7XwRtbbQkqZJQPK4/zFP5R+RwS9OIlhmEUGfvQ4DnlvPu7eo5MnWQRGwDuXv2iE1dWLAG5pGdMVDsGCYsAOGggBCPpWY1brw7scozAOAiEoNkjQAeD6QRD7BJkYxyUxaGgInQxrvIYYOUZhpry1vVehpBCjyU0GGK2MA88pXmcOk4jjWiEd8DUUUDGFuzHoSXKJimr21iToaH0BFiMfBGQccvOK/7cr5Zl6l2OWz3up/QoLlbuni0WQQ/vKmWyoPGcYQpr9DmUwRcqYAjqKJBuaRx8avUjP75tj/FpYJ4xuYLHSxXeFRMo90ysfbdxxNhAOEBJZu8f9HOfPV/Kz1cyHtbcHTfaijGEYo1RhXEHfXlf+ULGqUl5ye+UT5exqSbUUE9WHIa2VWBEto9UeGfk/379ohD2uDXGPIyB7arcD8p+HOXSNvCY7JnEynIXvsFzoLPROBVtxWuwWeVP0Q+29RsLGZ9hv33GRuaJfQ05Ske/pY1QABnDtB/3SbAbVu48vS8xiHaj/ri03jLKGI8+RFuzes5WMFblK+W34GUchvoOBZRkyuL3JpXVYxCK/gJcbIt5DX8Uj34E1vmijy8qvF7vXtYP2xofY06AVvJJbVZvw+jPjK8PKJymUBkZinH2ej3HYJJWUgsMoLPv3Jjp32h9pR+26/VcuIH1YQrp07nrVS7lRH+A5w1s2/WkqamsoDPzsOU+cdJigq4d9Nu1oLmYUwYusMRcAgl4hrYynkfe8OBkZCz4RKMBPngcZXxCIbWhrgWFjgIeA6UBgHfVnBlzUF/jQsYu+BuesdlLlk9jY0zA6wC+xELbvyi8UQF5ELnlTAXqzC/zbnWuz6Y2AGRQ67/RWdoKNTRwuuqMNhhwl9DVr0w/NwLzgkBdgG6iq2B216rfn1sIzIwbTuZnpZELIahSdmJMcEI37/+PQkcBxpg8AeYFg41Ch/Bs9AQI5WEkXIs25fT0bwuettzAH2kzBNt8gCJfP8AYgkDA6bLJGKJn2fJ8//qkWwi32W2V1WBcWlcV2FrRygBb0hb9FjxQ9BHi4MnJsBv9jnMouH6lX1+LCfYxisMBckPPQ+jXT2JChxY8Wn4haEn9O+hknCQhL2hLK4W6T8r5pFeUgTDwZAXaAwMA/YEyWM1ASMBd+PMKj4vnjYJR0S+uirR5VfMcpetEGWRBOW9XSEaQeh1CaEQoZPUWXLjYesIKJocmpQMsFQ9DEvjQhtBWCkqVEpzrE/mANRdCz7sU3scN/W7YPKz3a6pYR70TceAXdcTwOXD1uz6Gg07G2NhnQARGE/1E32K8p/EV7cUtgvJKU+bRh5KBkHgRZ6StV33y7eh5JTjXeU6M56yIpAP7gmeSXfK80X1W+Fb1bCHoY4WMvpf21CvwjrLoi8skjryJTzy8YIhHnDTOiBvP+J+MS0qzFO9Y+c9bsZKxXPdHR55ESf0kLt6T71GjKFLKa2gfK8rw30Cg6A99DQCKQ59iLHZ5H00KYvCKqj9Mmt/enr7OI/vVt84X2uCiNIxjjG9cp2X9Lp6nh01yRMFz3qMoaZ4vru/Wf879OVKBw6eXeBdzVM6zPHiUZ8zLrOr/rALu/Jx/hQzNKv+CAoeZ4jHLQYIviOfJKKprVQG+i9cfXz1hfsbDNs09m9YAEJMY4PU0YjQGlmWuf84NH/dDf4rGJA8OXKKMvq6RQzN0BCMwJgLqix0lHWklPcZGKrGuuGUySoFOcbIBgFPoOSTpRoU7FXBvxhKZ9kI1KTeFwJNWqses5qZNVuCHcFsJjSGgMEEgqHymDQ8LwfjZio+LNpbi6xUOj7ZbLdoeq3gWclGq395nImTi4ULYzYpYMpSqLIT2jgIGAIRsJizoLU8+H8nDIvotRgfoZoWwWu2GiGHCQmBG1D9VoM/SJ7u2dQVvXwxMljImBTYL+X8bzIMu0vQYiou2XWmbV0EHwilYfEPhGXXFQXljAEAYQaBgNeGjivPj9fqU90qT25NxSvtjpFlR6MQ9AghGhy637MCdrOAF9KvSGyLnyR5tVmfZD4mgwgoK7bBLgS9aoKgRl20TXM8sFCjuMUZh7EA4Si7f0R9Kg9Az9Q5DU5exMfoieWwbFeegZeSfEEgZC00r0uDJxXhA0Oviw8HTU4RRFMImIkOYpa+0zktpMNj8ucINKv++DWO5a9yNDM4ICQILeBxlsmqflX08kZJBqz6fFfQeFf2qNABkT1DmTPob3mmfJO86WTE+KQ/h+kcVLlJAsMewhpD/qX7zZ9BFWvgtXkLIiuco/nK8W9Qv79N9XMynxEUZ+FeFHYPmTNEHT5maUbFe/81wX/BgcKzaIvoZbQTPKNtoIliUL/1hIdoNg+qmuWIs57q3wrSYW2iHvvKj4i0FkF0eANG+zGPwj66zDGK+YU7BQ20l2hrZpaP/fVfriz7DXMS8lvkDJCSew59iPqVvpbYunjG+01wZdNMvuC5WYGtsNScoDeVgHMgLCszNyXOB8iIdSv+J1CGeJ713sxsA+rphxsRYuX8EiK1+GiaYLCw3Woxypv06aatCHWluEQgBJPWBSQW2YZUMhkhZ5Xfqh7oWDcu3/r4P84JJsScpHxJHson3X45Km+PfjUDwky5PphAKF/T60LqyU5t8/ofiPFWBla0TFBfFLudLf0JpeKAC5zjgMYCiOVCBUv5pRUoXBoFyZR43tTR5lW2n6BgAEMIHfh+3oAua6PsI4HgB1IW2PIneU6/yqjcr8B3dEzhFm08c9v0spOIu6H2Psk5ZQS9KMOWjtPcoDWX9CrrJk4tDy76ugDDS2uVb5abVb6WpjBXBc5JyredL9XL1nq0jXH+mQDu2MQBko03pzsghRhgTUJT+PwUUeAQStvesUBeFxShrQb+4HybhJQQl2h5BhRUM0nG9TYGVClwpK2Wy6A8YEi4KjGjTtGKmgOfI8ZH/CYFB6X2UDVdz7W00TH4YJIAWwmeXQRBM9C73f4wlybCnC2+JHqNNvGv8UT4cpMnZFm9RG5wZ7UJczkPCmLeqUC14NCnB0TYp//J91H1BjxmLuF8zprMBO29d6WTC6vNp1BHFmfFXN96xZ5Y+drMChkcwyi71uN+zesaq/bIC3kgI/uyZ7fdJ2kW9g1bG+2MVUP4rAT/T2O9XtEIneWDkga5KmYx2hP/Rr6GJcfJzCsytq1HuuvbjoLcDPdNUeofhtF7vg7fDI+pG6J45qBhL9F+MjdkDaQf3mWY9byX7r1cd57mcQXxtXLr75RnjC+WcMYussBzjjPGY5kzFyfMF7vWc2ZFkpsiTsZkObY++kHlUlmsOiXHNQdefVMBAiPzzNaVJX2dSuiX9JPlMASPEggJbl/C+ZBEmnR0UdUdeQYnnqyHZGE5a6O7a3hd9jrxy3+zo7xMin/cwb8b/zXUGQDRcrjsgINAAEvs7ACyDlicFBjUW+q8osFfxWsVttMpFh0qWpMiHvGDo5NUoeOg5giTxmNiY6LCq803IHpfZTLR/Nx4CdUF0LWtQ72vR57PxYaBFOehMQmLTBB+MBUGJ62sKMD2EHwTINDZCGGQ1g20ArFSQF6uxjde4E2SMt6Q8KP8uy+1a4ruR8o4JBp6EULIE7SXPYTJrqk8IM/AjlH+8OvDm2K74dQUdvsb1XQqsJqcJckBbY9VmQlxWIK+UXmka3d5Lfg0f7UProp4vRD6pjsOu6HOVcbcQEvJp2skAEH0MHEoLPWVRJhM07uvXKeDxwi80Iiyy3/jjyqNnRb0YjwgErBJyzkAWGrrmCcXNq5nnFIJHql7MK/k99HBV46DP+AUfFD+2afC/a3VUt1lB7Df+EXpQ7BBumD9xccQAUCnpkWdHv8ytxEFhASf+44lyUtCaXajzKif5MP+hnHEOxIpCNmwkZbLgLfCVZGAJ4Ys+ngwgus9GJvoX/Y024P27FTAc4AXAmRmNdcy0redv8F0+u4jgBw5JmNRFu5cu6n+tZxyYWBq4uoxMMXZpR/onhzyWfZe+SRtepfDEKCO7jRKvrcGKdlmAvhInpS8VnyW9Q0AFdzw+lsu40bcX9QwZqXqn59nIxFdg2N9KG1KP0hCU886CM2M0bYuI/pAMQvSHWpnZAMBXAZCzSqMIhiOwIM8VBejI3jFD5bGgGzowVpK+8Yrxn/orceOX8YGAT9tgQMNrFAMsbcIWiwX9RVb8pgLeMRjRlqBT7ythviwwxgqPGOvL/egZ5Xm/Nhslj3mOW+BcNzpiiIJfN3qCUKdi3GEEQ1/I20s2hNFx1u0S4zZ9JUqBQ+0mkuliPFItPBR7Po0Zc3ueP29RHLajYohLBkxkkmIMYSBA3l2uzcNpC5PiPT/KqRYO9CwbSdPZNvW+FTIIZcHzWenPBgBohj/Dw+EHyO70peWyjZQ+83JkegwAiwrwdNLC+1hA6Og/YSHyT3Nmmc+W8mZv/980OcQzqk4j0yB8NiFbh8tVGOIMOu2bBkjCTL3zqgyYABYkVsroSLuigUoDAJMleTCJMikiUI50qZwlJfgOhf/KAt5IGTjymiAQAl4WZlsJWWtCyJBMg85yxayTk4QgmiczHpdWy8axkYVxpe3LZ4IRVspY23oXDLxnvLXNw/F6EQhcX6c3WKlRIrYroMThOtd44JTS/LzeczANCh4HvFVX5JfvV4tXCK5VXxunLUIgzSvHTXx3QfkyibKy/luZJ0afy30bfovwzdYV6pw8HVBmij7GKjlGDgxbeLSglKGIlQoK9UHhQMkg3qEIC/V61QQPXi8rJCODLowj7Oc7pxTsCwxRjvOeZBQr2gmFgHbCCEE+XXNQCArkDX0dhbTiUJ8fFA+DXf62MPPPciEAXQUeZFIIHtxSJgr39XrPZ9m69jLqdkEhGwIQZLoEkGiHu2v+rb2K1GFFgfZAmEYYq5ScEGqq1ZecOP/GHIgyh9BOe0BDqfTyeaR0roBCnmOZ89P33et9PMpL2dPu9fJGvVd+GEBoN9zDn076gu9y29SPe/aoK23jlsJiTGC0Y9Un7XuPchAaERK5p73w3MDbgjMZqF8WGrkFdxTq3Dd53yOTlIJoiV20w0uUD4p2z0n9QSdCLjLVcsZRzxfi/6X6pY6cUcGY+rU8niLvLOxmwRmZLR/0yeGCPfQWefNuNTBZ0m/XmIg2ZxwxjvFsYixXdZ+kT0RaxkR9LIBFXkXOW7DymQVgwnv4MEZD6O/X/ouBH6ubXV4FGeNxf5vwGzeveUzXr68PaLN/UD0YR1co7Ig6cTBl+bnjbCSHp5Z8jD7AxfPUF9tcw8ZjmzxmEaccs/W5B3piroE/IWMwHrm6xt0wuqOMNJYVMl8gjy58A0PGxr0VkE1ZSGJOyDyE8bVUllfMhdcGffBF+Cjl4ZKPIv8ipXtr1AcDAPz31Xr2pnq7xdzXJffq2WIuE54YPJJn9JHlGj09fFnx6wsIHaXJ82/qe8qny7AyNQPA8ccf/xhljkvYcy655BKU3J7rhBNOeKKIZKAcol8mwDN37ty5QsRx3zWV0++ZyoSJ0tgw1mQd1rNscabxWd3EJQRBKLtQkwaBAiHhWqXD4tJzKR+sx1wIpOzTSkJkjlh0Th4Rl9UIjA6/Tp7R2AhJTDgIgSMfLlIOgKZB1kT3Wj4TPQzoQwKLRuVhLct33sMRKBlTxEZY5mKc4nKEksMq5bHBYFh9ol8zxlkxhaHgToxy8juK9xtFn09MqhSe6hQFI0yW2H5CTVMtIl16VU6sw2vsGIMQiEmI9sDjiQNwVhVwh0WxR0mqDAHFJNb3k1zFJMaKOG6y6Yp+lycxeCwT9ooC/Y77nkm4oe8gMBMXpZ0Dm5bKOCpjQfcYWbnOGSZ41Hl7YMHKDyvSeTXwKMXDAJBXslntZ2U2K/7MIbjxw8MZH8w1SXmI+ScL+YyfX1LgsDqedRQwDvLbZcRVumwoznMU2a0qLCqw5eaXKSPoRTHiwkDAhYDCvELe4I1wyvXHedyEcHOGnnEWAHS9LASQjG+1jSfaHG8PDD4YLNgyUbkiR15ZkEPoyGWmQ4ki34WgoWuFn2dFm+VPnKHo0MbUg5UO+t9qpK9+yrldD/N7VkNWIhJteJwCfAqFGkGOwxmpy00K9yKu8q4MtJEnfZ9DIT+md2nbSL8r8E+v6wJbTqM4zO8InuVqERhx+vyCwheVtu5pQ/vx7tAIZPdnpXxR0lSMYVbRudiD+kcKtG9dLqkLjdWiBDgrL4x00Ef5LCx0GQFijqfPYTBooht5KwmeitsJenoO/4t8eE0+SW6KZ8xHg4yPmYdU207KNixxqf8PeuA7yCh4nxwecTBKrPZLW+BLHz0eeot+C/20U+MVZYJlHguZHzBm0uFcuvLK4KB+BJbImoxbPLUYj3iP5IUk8sBjACMGhtmJ5K8YC8wLjJG6ZwW0c1Vt16/+8/485qVEZsG3U3vFs9X8X3ExfnKlLzjEeElzl660vaRffQuefmi9rxU00KfhF5Xxsc2YmBbGKmtJeSVDW9PcOUo5kVeXoa1MH/MGOMOziZcU7Dq/qZcZ4474zNOc/ZONuxn7ZMjM6aIfM4/gdZPPiskyL3MmvJay+U18KOYs4tDPoe8wBeY9vjLyU1E28/3DhtFb0JF5ehc/rmFCnOSppGvgeSJECIz5W/cA6CtLTcUAIOX/Ufvuu++7GBACoNNkAFhcXDzg5ptvZt/eRw488MDtN9xwA58kOPX2229/0r3vfe/rxnm3Z88elPKRrugAKU0w7syAs8tOtswxCWARH9hQxaSflBhdKET8X2bSKxp8Sf/5zBUrEOxvzHtq8zeZYdjLCnS0RYVLlJ5DG1pfxSRK3c5tnXCNIq4ns1qjKmzobAf1h6LfInQg/Ha5TBZtBwZ83zvtWyqvEGYYL3mPFPuTOCDK1wZFoM4fqYaeZddZbpsMAD0rfLn6SgsvhJ/Bk7bUBazoQ7h0Y0WHZ2EAaOURUvThnv3OQfeCfn89aME636W8RBz47ekKuBo/qhD6mBfg/a9UgL68L68UDLOwR1bkQ3lJoBNtWXGqhBg9ywp1wqLAqBIa9ayjgECD8SWtZEbe/J6ThZkQmHjW5eIb+JJHXolijzcu1BgVViJ/6tWktH9Bzzn0NinBBf9Ign3knYQl5rYC/+oAz6CL+jCfNs5ByAm57pFXicVC1Dd7ALCakw0ARE/4lumDVuKAb4/rdz1uvhcZuF5mQw7C3lUlzTEWsnyQ+2821jC3Q+uzFK5WyHICz2inpaZylSfu21z/XXHYG5rdh0mHgo6hqa8beeCLIIpCR7lJAaZ9inplfKERBbejwMox5zKUHgGkRfFlixZCMcp/Uth1bSv6MfMDAi/PloPmxYjbegtW05iIvMA0e+DgVbIn+ldWLIlG/ZJspnc9Cnb0VXgISi+G6ERnvgq+hicPChtXHuN5sScbP3g3zNvztxQHA1hWIhb0n/TJABDthDLCKiGy3ooCvJD3pZGpH58gPxaJ0jYOXRXvom7Kf0nP4BPlRRmr8QBFhTSjjgn6MTijTJE/Cv+wrRU9hsIaXRvmtsC17xjOlVHcn9F/5ge2GVVG0jaVjXmPqF0KKg+KeQIPKMZF7mOL+o83G2MZl/WFKAtas65SGdza0DEozihYlPnEPJHHavJUKepbGTP6lR3pOWOECxf6krclfsel5+UXXvJj+ixjjnjMjV1zUMHT2Wt/XJl30AnPYY6rPMXg5cVcyDyTjCLxm+YNBQ7hY+G4x11/knYo6KUv/Gad3knyThhOmsHWrVuxBjJ5fEThcBHYaAA48cQTD7nzzjsvk6Hg1Isvvvhq3R+h+12q4HH77bffdeO827Vr1ydGoV9lwdx+RwEG3DhgFWdB75JARueJNH0F0kKYWQ1aEFgQCpho8ydyuqzYkSfuf0xknGpc7TXT/45CEjqUfqz2iQGUyGGQNGEU9eR9pnsUKFvFLQbNXBgkWhG9wSOVba+qwAyTsNjACLPgkWvcZADA8wUBBKGJb42iIDAWYHrkjQDEthaYPArUv6oclClfGwyBPFbr/YRq6B0HcuG2XO2dzdULIQGhg4lvqanaWfhm8or+Sd/L7q0ICh0FVmPpS1yZ/1b5hQCBMpOUz7KcEJgW9AwFKrnQK8Dru/huQXPKXxfKyzBlvWueyHwz0i/qt3FVQ/FQBrjYKpAP9kkryQo7+k3kBc98suJxCFlfQbQQqlgJxFjMagECD4otZeJdwNycsUCoASNWlZKBGwJz+/B/kIBRb7uo38g/BTZpJTHT0ZSR4sJvuOBBrLgeFW3W0f+FeIewBwbU6/16v9KGqJiHyYeLvtCVLnBhLme1CO/GfNgX/Qcvv+xKD+YI5nhL4RaMR0i1lYTMi3pAf9ecHP0351m5DzfVQXGzoQmhk/Zj/NDn/0Th9BCKswFgSc844BE+jRJP3hiy2NKCoa2jkJS8+F/1taJvUQZlQh9GB/DgYrUMhTZ5CrXBXHlC64JC9thZJqNChkIxB0cWdv5eeZaKMulKBZv/tDtzD/yHz3ayzZJrm9KmvPOlMhaD3nwiN22Ggs4K+VWK/9xob+QxFKw0ZxY4JMWlGCvJi0MBwxpzLO/zJz2hizqyUsgFP1pRoP4o1GW9Mi/ieeoXRX+otgJEHhU/C76LkoRhBo8j+t41DXkn2nRhuGXebrxiLEALHn54MWUPnENjvFEnLjxpMLKwwJXpTUZBXeDYt4x+Zc/T8zbzWUlvtBX8lf6S6h48PBkG6RNN9Qu80yv4X/SrZKyJ+B394lkH1syt8J48V8JD6IvwRsrOBiz+8wxZjC9SkG61Xr7SMeb1qnm+zvHrfb9tO01jnlAeeeGgayzX89b9gujK/AkSwez/KtDvu+TeaJcfookUWKxabsCGdPR1lHywuzbjFHgwJ8Nvf0IBYy6/eLcRd1Ghh/cMwq2cgwp+Q32Qj/IZN2CRxh+N1rYd2sSbODMp8o+V8v4VKfY/pF+YTKMBQF4ChyvOxSLqOHkIfFou/7iU7laatMo9zrsxDAB5YmSQ7YhBBbC/rbCggEU+W8KzJZdBxYCh4XHZf5rSsecnXdFRe4TS4j0dqp8g2tE7hGtWTZmYng1TjUkexQsL8EABqSgH+rkoC8skE8MgK3bCYpQOVTAtOudqLtu/84NAtFEyWCmsKCAY/LvCy8s2UzwOnWK7C6s/1d6lek2CaeYJntcIM4yfvkaxfmgE806vs/AwP8htTkpC8MhKRSM/iHZbiHajX1VXCEw9SnAWMhQRPrqcE0ReSTnWc77JnVYK6FcINUU8+C4TH1Z1jAMIpk2H+RCPcwpKzxMmZgR0lN26xwJCFm7f8EdcpHGdzeVCK/wXmuD1uNx3GUlLIUyvOgqHK7DSsJRpL38Vv8vQ1o/fxjjLQjYYY3xDwMdgzXhLigLlhCCCgPkDCigreaWIKCgN7L3m3WWKn12vqSdKcrXy30TvoGfRdpmO5VHSxzxJ/fI5B+9uEsDqedaF3Pxez9kbTn04uAnD5KLCSMLXKPQX5eY2YjUdF108LehHzNf0Q5RXsHmZAn16ibRFP+hxay3mVRTGaj9+pKNe6arjFf0ARR4DBVeTtwlGlgWFJIMoMF46Ciih/KI8099Q5qp+rLxZAcag9ASViwdQuvQ8y1Ao3ric89v1lZAct0hD+fmCVywqVG0VPIj3Kwoo1KvQA3+o5QGtKO1XKmAMJF8WUXiOnMX2FbZS3NSAFWUyZhj7GJMYU12yXkFj9Tf6bUWv7uEfjIG8Kkt/YIyX+/Xhb3wVA3wwatKm4Jsv6CWPRi+Zoj+A/3Mi0bX6hddQzkB3/sAzG2qgj7LgCfC1zOvBfyUTpDT5nAnGFe7UeAZiBKAPrxbxMj/r6cdF/Tb835jXODCUA+KYBxajUuDPOGq8gkd+WS85m4WFvb9TfA4ZZ9zRd0jPfSfaIxmEos2SAUD3XVssCuyZD7l20HbFuGHeyh4AlJO9Uw4t267IJ49hHnWNs3EarqAjGZADgwXygq5R84z80IvY2oKcWfIl+nMlPxR1ot6MKy6Mo5wHQrthkF1VyHMPPHskvacog3KpV8K1bEM9q8bkKHWOflHJ0vV+UZRN34BuDrqlLkluoi/xG/0V3vlfec7JaQf9btEK/mKbiNqrvzwongwBTx5mABBhb1VIZwTIAPBgEX2pQloxHOfdGAYAgOaC8WeBEWs4KyZcWM0wUmCUYAJ8edCGUMjJngihbT6XRAOxCsD1C5nRRmMvRJ5MQDQcDJnJq26t6ppoIq+eH6WnTnT+vA83n5qLWzafkWAAYqXn+avyxKh0eRB1udPpObQwefRYLyMN9Dcyln40bvbnwq1RyZkmLgUTvqfyXVZA4OAE1EpQqk3kCAX0MQRo+sVKEz3Kl/ZG8ULA/UMFTtCmT/E8Mfy29Yi+lQRRpRsoxLTN0/EmQ6AQPPjG9Htzu+j5YvQdhIu04h79mHbfVvC0rBB1GXUUt9GC35baYmLMK1FM5ijlTOAoSvxyWjYrf+X1Wd3wEgnpWAAAIABJREFU5QKuo8p+XeSJgQArPkpyXumDXsYE/TIJWkrbYyBvwqBfnQJDVv25UNK73BnLdOXY0HM+v0gd3ygSXlrQzWoQcxLjD57CKjT1QNhkpRfl8/8poGRzCNiyAga7BQX4AEpE2h/Yj+b68yg7PR4lXUM+uT/Ab/oeThYCUC4PIZe5rad8Pc+HFjJfswLKhaBInRuv4GVgkebxqNNqGTnKz4chskqUFDc9h1ciVMJfETCRIbhQwDkDhUUBVuE5FIx5lz4Gn1uK9Lke2ciU+W/l2hmCXY6Xfwd6goT8wGoV8zv70TO9qVxdFa+Oe4xi/1OBgxuPLete/i/kiq5tXXmege/rf8+p+kVdF/gf8Tr6S39dUQA7rmQYVB7QiUKCEYe+i0E6fUa2PidF3GRsVCiVsFRWpOnp2zG2cpnVfBX9gXagrDK/nF1e4CH/HUFvEsTjPis7izmPyDML61nxg0dirMIYQPtkg0XfBZqKgDH+iAbc0jFM4aHwpwoo9PDPZQXq0lGo88ZsAHi76skqf+MV/Y135+S+NgaJc5+k6GvQWhqZmrwpaX/65YoC8wdGkrwtMm2fVH4o5fAFzqp5ePAZZCH6w2oAclXmXzF3lHmmKG0wL/o7vD7nXWEedaM//KBCOqV+QHsvxDsMb/DNnrESvJFxNNI2iAFllryRLRAfV+AQ0FFkzY7SZJ4DBosK2cMoze1BN3y28t7oRxPPY+7n7zZw1X06xDUw4dC/ka+Y35iboQkPosb5rsw45onK6Bi0Lem3ZyFmGEEYALJVaWBcGQCSENjv2ggGgEx7DK5c77xiwmuUaAYGk0FHgcbI7jXcM2ARAhC0eJ4m2yJfjApYbVl92h3PB+6ZjQkjRS0Ha3TOBT2G0fbt+MVEDe0IJ3RyLOEfULq/0Puf139Wf7jouMslzTX6KQ8mlfbj0iFr77MBhYG+2pRPMaEjjLUesP1o2hueB+PoqC7sx2WP7dSV36IfYBGEgcIMWClhFYXVCARV+m1uN1wtUa7SypLS5++C8wmWrn49rTaIiQm6ltcCg2nRuZnyGcB/FoUDPJK2Kg0A9OMu4THjFRMTt1iiXxDPEXiWmzCN/sDkxypIGhPRjxGYWUGFp8G7cO2GBp7nT6XmLFG0vqT02RJO34f/cnHmyvcFvayQLOg/wjdeMRhAOYslKbZ6Vxks9Gg1nq/kQqJupG+tCJd5DuK75BlYUD8uTg9mhTbRoQtvBcYq5YMTSk4WFFgV5ErCYyGM5RU/xjJ1ReHqMvbmug36LeZKDOUYXPoa/eoCUpmv3iVFS1fe29+YT8ErG/tYzrMQlJJC3bIu4AcW1QGDtD1plR9ze96Wl13JK6NYgSvRyzHxl7pHOEbgBx/4LIIndKU+WdDcKW5p66xM9qwm6x1KLjRhqEiHFiq/paZ69hvDA+L29Idi7CYlQ/fQigzDCmhaOCgwID2KPH0xyQT0raKNkUNwgQfbFQVkEDDv+oxalMniC54udXf3NE8oQAd9nU9OIvTyrMc40FTX/KygeyoKyqCy6u+in4IRX2XYV6FrDNblqBhvtDvKW3lw4sA6R/9dVDr6zWsV4IHJsy/yhO/RHrznwqiPQRXlZ2WUOm2GuMGPMaxx0c/BllVpeHGXx2TBI5cjLmngCZmfI3cxvywodHkQE7GYJ+jz9HMu+nyafyPPusI3VFGst1OMT/pW4nm6ktKusJrjZn6Y74v+i4EOIxbu7six52S+G+OLJDvayPzFPMEBq+RX132gC+xx119QwFDfauwGvfBfdCB+uWgzPLa65pySL0Q5h0Scut4D1uBGeubldCk9bUIbr6s3TJMsEv010SUa0V9bXT0rHK1SNURqYwAYx82fovqlG9UDoGi4Rf3HSsrFCcpJUQ0Qk0Cq0FFYUEAQyQOmbHRWYup7ofK3HzlVmM9BkAcW9Czc0pEY5DRSo5tP0MEAgGHjntM3XsSFRjo6nfwVkfdyvKPTkg/tnBVADpaCsUALGCBAcyFkryowucOwcOtbiXddP4M6/iwn2yZa5+FZCFPVQWe5P0yTtoIJM8HTf/JeviyEna1nWXlIltEaM7sr6KmE22nS57w2FgLRZxPRmQ8MUzQiDX0rK6hdfayOQPDbLo8QPcseTT2u6oWghFsfZ86klYt+PLIpLz1bUpIeS3lMqrm+PQplvO8Swoa1aNBLNJQl8kxC2xBFjjgoCbh143WTD6ljOxgeal0GiAKTbaGkZcM2Lvb5dPL0rBzvw2jP7wvlgfmBlfu+/EFxmTsWoL+u2IxQXhbaEDBXCjoqgVfPOvn5KMJO9F+wYOsTnhMIlaUBAB7JhTLPlQwBisNqEWVm2qq+GXnSh+G5Az2bGtoKAwB78jnw96LoY9ko8G49RwBm3vgPve9SHBU3GyzwAkEgR5GuTiPP+NR/g15o7RIU9ZxPAuIej5fIYqRDFuJ/7lvQltLq6uoHMZaX9BzjH185yl9FWtX/NPfU20ppyIs88a78hMLjFTBW412R+IJCRyG3PX2CMka6AivSXJVlvZEymCCyyoZ2lA/OGgDjnxw0NmK8JcVP8RrPkGoiJ+qY5/hnRRz6dw8v453i05fBlgWvRm+YUasd/TfLt1Nf5BiVnknjR9vRP7PbfvY6qnvFLOSymtq2mHPA+YWZ5+Q00ebcVp9u1P+Vgn7aEN7KmGVBJ+sqXXPnsPoW4w19p2wfxmEeb4y93Ib0P/ovGLCdAf0G7xAMfE1bmVCGM29ZLuoHPuSBjoKxL38xh/94qeBtjLdM5r/0fYyQWSbFgxnvILzHct/GuIrugtciByKmq+BjbMuCH5In3jAcDNo1FoIX5qQZA3jp7zXMPcglic6iLOQBLua7xnGW487Db8EH4aOJ3nUzABx77LEP0mF/l0qZf3FxCOD5uj/6tttuu2mcd8qHyWpdr6LTIDgw2ZX77hgguNfBMNi/0niVHa8Pw8gTY9/9QEUnXNB/mAP7jpjAq05aTApMPAjL0IulHbdZVmKy1Z3slhVQHpl8sAxjwcQ6l7ZKlHQq30bLVwhJCA20C3TAaNb8KhgHCkcS6ObtKmgcyUI3rB7RlyqGneMH46Yt8oXQi5vqpxRYqWKFqrRm4kKK6+UfIniU5UYZMPcu5WMYbX6/uRCI8c9Ev6qwoAD/QPBlXCZDpuLwnnfwGuKlK4/bJt4YfAyeiKs3SjHKUBvemPps5J8mvBCC8rPW/CmE26wAYkxlhYIxhNvekv5jaGVPL/97rlL4yljUI0Xd4eXky4oqwhf5cuFRhULUdRXCIxguN5U9jWdRDsIXc1sXf8j5R/tzC/2r0yi3yBsskhCmsKLQqFSOW2ZgnT+5hMLGXFkZ+SPfLPAlA5JCVtIWcrn96h3Y4JHF4gDKcGqrLOTqvkcWq/eHsm7F3M5j5nFWfRMdZV7Rbxk7bAtBuO2aywt8swEgH0gMxhghuGjzTG9WxuuGKNoDJQKviWOK8dwzBosyoQt5A4MeW2Uynl1p1quPl/hO8/8oPCfaKxWPkB5yA+OuZ0tmSWM93TD6o78TLR9W2GNwbZHHkuKgpCVvz6BhJCPpsDJm+T4wqhS/GMNJpurHA2ttwpg4RAFZms+PXtVvfiCd8s8Lcyjh2WjbqKNFv4AW5tahxpbIe1HxX6rAZ51XM61lXnqGZygecl9WHLYzZe8o0mbvER4vKzDeuagXHkKM26r9g38t6Fk+vyd7XnGmDx4F+ZwzvIz4RCuG8nQmlQJ8Msm1UW4yiimQX0cBBR86u75QpTLRPTCeH67A+Rl4AaLPwCP5wght1zXvB90YNvBUeojCUYqzEmVTf3heln+r5/n9tH9HHctty1e+PXrbuhkAOp3O/gcddBD7iz6bPwMogh5/wAEHnLS6unr7OO+Wl5cZVCNfgybdtpnFBEz0c2DUbdMRT2kHrpRUgtTppz93n7e9DcXsADVU4yCPQUa2DIa0pw/mFHlwKBFWMg6KQvBm+wKDESbAxYpO/tzGOzNTKwSPHqNCWc+Y2DJD5HCKZLGrCzNrPYErf5g0g3TkSWyUdptW3GkO8KKtktLQj8ZhfS76JQJZukom2baMaeHjfDY2AsVEkw2MlbKud/Ah+tlAl76KB97Nr+BjCAvwwFUFlG94Gt/GHeghtRZIhsA00gpl8MqkPPUTAmOcJaGqX72KeedaxekyCOR3bQTCtcBlLfMMISwJxbpW4rcHg2nQEG2VygklbFH/swBKH8yGgLQtoi5QNtEQ/RkDEnmWhteUl57llb1KwdbjSq4oBXbiR34IylycM4SymFcJq3kg5hrKyIp9Em6jrzEWKTtvn6HvobQgnFefgxyGaeSF4sD19TZ4lHmGfJAF7B4jV7/yo78v6D0KSOt0w+qzVu8LngbmK2tVzij5huwE9vBR+DKKEwr90rB86rw8+tpi9Km5b48W9aNvpas+/uppo+54saA0XxgyeDaKcRgke9hXh5WZ3/eTpRvKpYxMY1/MlR/8i7bZJjqW+9GheHy1Bl0CQysBYwQyfjK4xjPyoi4E8kRRZ+sC99koABYYDFDo8R7DmMiJ+SwIwKc4l4I4KOt5oQCcMJZQfkVn8Ae8I+CNGAvgTxzkiVHza6rPw/SbrrpsnXmiXuHtjJdUz8JBjUfiZXDOLMdn27bKdW77G3IL0TG0prllzQwAJ5988r1vvfXW3VrZ366Veizf+/AlABWMFZq9JEzep+hAQKw+Y79rW/kyXtvBVc97GgxceSwpXwYSe8JQWFd7yrn7EKjzFLBcYeRg7xj/X6cGe0ObOjcJHNGxYPbZsp+FGtqDgcjepuowixC6EBKSC1QDHkwYSYiIa4VfBJwYVOWKWRKY9W6otbJN/WrtmZnODuUP0xr7CmGmE/VYHjujAQlj0u1rsIi2ywIRlnVwblQegl72+3L9WT/hS/Fws4RhYiyhjdNesxKv+oSeq9AkLK4FLs5z70BA/SVbmhdUIwyQaTWL3+ApnK7Mauu/9BPcY+ImPS6q7FfFfZJtSauRT6OxcRQEo1+nJI18+G43a94lnlXwfwynuF5zIfwwNtm3j0FiJGPwKPQGDVlJa3KpnhiTUekZFD/mOqLA99cUl2nSXc8rBFBwv1yBvsC8xvYAXPRbnaJdF0z70RtC2lTmyqAbIZyVNzwAkSUQrLMBoPI2ib61kOmqjwflhTzCgYR/rXddRrcYR115rVV7FELsisqoFJN+fGSt6BgnX9Hed+yOk98kaUo5R/nQ7vCOTgQUoKVh+Rfje928PYfRNKv3Mb6zYTB7sqA041XJXvdhCzTZuMn221va4B9jlnZiDmKcf0fUH0+01WFYBM35CyIcClqlKWVUaC/yYq5LhkwFPOHw3MGjuDwvZVH3GASZu+H7yLIYJ4iP/JkPLIcvsdLPQiP/4St51f8q0bOcyxU9eXs1j6pPebbVJ0KGrhYrS2wCh2w8TYbYWV6ih76AzF95iq0VPVMzAKwVgfOU7zQYeDDNNGCbBrm4MCvyWMI+KokTQTmtqOs5n4XCgvUuNVr6PNWgS+XgzsKFK0/12cJiQC0W6fPeo+o73zFg+CYu1/9uUqwjDoP/pzKdRf4M+uQORF0VsCwjLE3dAFCUCXNJ1uyaYpsZ86HDBNH1EGaCuS6IzqP64NrRu2q1KHDG0NLo9txGaAzlJRtkMgNFGFwu8MvGnB16jrDrywi0RiCUdsZfo2Gz6GeL+p+Mj+pnyZ08eCt/6Xscypf7KqcnIyDkwwDTvtYYEz3ufK2JvbvMrnFWT6v3XQp1m3E2SvnjxC0UIOreteKT382LMiR6siFo7EOSlAcCJ3y9a//lONgNS6Oy6Jdc8NmBBosQGpPQrrgjeaGEgEffQwZYLumKNkRQ7evaW9BJnNUYPws5n+IZ9ekaZzlOzHPZyDzUaJ7HQmDTZABI41Vll94HtBtX30ODh7VJQS950Rey8sCCRFnnuZ+vgsdRB87n6Bq7bXGYJF70G/oWX4JgEQjeSv9BMUMm3aXAloCJ+GqdRpWb5Qr6+9C+Nkkd1zqt6gJO6E0o9MuUF+3KvngM1VyVITjGWdfYCN6RImY+U/DK/JxzRxiffNOeqzJ+l3VUnCXdI7/j4cMee7YBI+euDsMi+kM2POCVlPhBXPk/fLdqs6hPppGT8FFUsxGc58j6T1ToKOClh5EUwyEXi5fZdZ/zbMCwZ2GxiW6Vkw0AGN7ZCjjwQNphdff7uxGwAWCEnjANBj5IgIMUSZwoZ/dQwxzRI4DefTL2kt7hDVBdIcje3aDhWqZnWLQWFIYyA8XlBPj0rV+l/44QUJioCFzso8EF95t6/79rZcNAKAfBPe8DIh0rDrj2wJAQ4LtWm8s8pvVfdGchoWsrwCiCaDC4ZIXMysm06GubT7QnkzIr9rh53qbwKEhS4BDHauLgf/QpmC4Mtd9WkY7ec4otbcXBU7hlcTDKclu6HM8IDEKg4DkcvvN/+wm5IXhgECxX1xvHbi5vlDHctpVinMG/GDeVW3ZRJis4laId4+xZejRwP27b8seNF3yO5EcNU1THLWMa6UI4JauxPQCUx3oaACY2WLTBLebXRcXdNg7/bZrbizwZe59hHqgL621oq8cJAZ8xwnyBtyafphyoxBX9Ezfd1grJEN6S+QOKA9sikTc2tDI5TntMkqZQ+PICAMoYga9f4B3SdYZJtH0qUlg3GlhaxhnI2yep03qnbRq7dTl9SD+Gn2H8QV5joY8LZZv96WwpOkwheQAo37yIRpzSWI7SzcWCGt48+ROOnKXBgXgcKrraj46CL3DA6G9E26OsQ1tf7yOl4x009ZxHo3cX63n+1GQumjEKfX3bv5gjqEtfo1jMAylfj/t+LTv6cxsARsdsTVPIAMBE+0w1zJ8Fwz5L9wicd6+U3b0H5nF6n63rKIBLetblVaBneQUNIaNiBm2YVTFgP6988wE9GAAQLB7ZbzAGvVgAcStKrpHBbDBGdLlANeURDKbLQh55MuhL40Jl6Cgbo5/AE4w0M4+BKztr2rhF5tFmKOtMwE0nwyJ0LSrQ7tlKm//jvp+NFCMJQSp3XYTc9cLR5cwPAjHOXkd/VuhxUR9EqdImZVsXq5o9fVrvO/EeXjgXY3hWyHsMrw3yIdyTOX13rD7Wbw7qN0/pee7XaY5rU7OCznPy3B7PfkbpUbqHHpDZphziKF+Ujb7eZ035FPIDXwJgxR5ZYLVtmY63NggUPBTFj88E0sfZ413JZyGDQcDHFPAQYM82cko2APBZVU7DT4pYyGfIJ2z1YlsMB8wlWTVf0Ye4RQYcSV5ZGyTGz7VQWEsPgC5D8aDcQ+5FdudLI+w3xxDA1fVlAR7EfMqiH14bnISPbA3WyMgo4ijcKP945OSFOXjC0hAaFiOf0qjAGOdze7Tj32BArOcRfYO6Nm0/I8+nRJqdpcFo0Nw+KM9BdQh8oAX9CH63Zp7Fw+jYyO9tABij9dZSoZSCj3X7Z9Uwf14w128N1Ls/k4OBAOaRrmBKMJKrWgx+FRHbCr4ldMPM2GveiSwZyDCW5P6j5/xPSr0CbjwwcQwMCOvVyllBL/uY+MwSe5/wVsCDgAmjcvepCQkc/JGvLgajeCW92SLadt8lFkuuVnuiChrW/G+0WVLidSEosbJfnbUQgiT7qGBwHHKChRgmR51wg2IfctpDhaGlLcFNQm7QAs7pNN+2eTmeEagjUAh7U3UjNdLfQiCESB7At8dSVI3n2iBQzGutDqRtmuPHpSzG3gLpB62mDcs/hPJFxUPhWM7x2/S1mEuY5zlzhkOfN7TCNwyrjf6+LsvqPnuO/rXq9iMKyHG/roCsgvzVdbBr9F8MCvkw6UpW3ejYTJv+GBu/rHxZVAPf6xUwlqCH/bHGSv7ka0/R0U7I4Bycx755PH3YssG2Azxs/1yBVXw+F1uO2dV6ZtFmtCfy+90Li9/6LORRerbSVPdIl15lY6Wepe21yKD6jxEBgyHGo8/WDUF98lzS8wWF71BAf+nrBdBQD3SFvh4LTeX5WTcCNgCM0SNCiVpU0m15IIyRTWMSaWG44n9VDXNsIejdbW3dZ58fZ5Ao3Ffvx/0CAgOUwb8aBHCPBZFBiMWX/WE9TCCEgqScKzCpM/BQWEsDAHnkC0tlp55XKLYotXwKBEsyebLvjDwrKx5MqMAZYweHEB2swLkE1QnF9QksFx70EpdTSA9VfqsFbelv0JL+N72vx5/mfZSdz1jg5NWEAUYSvQM3rv+h8AqF9+n50/U8r5Ii9HPwX3UIVeQ31taFgnEPPJl9mvV3XkbACBiBvQ2BMACgKHWdQ9OvniFUp1XANgLzeuBVzvWjCOQxpy7pt8sbcT1odhmDESiUN7YTIldwoUzS96qtgyFjIBPy/PcUWNFHFsMwwMVp6iixpElnQYQMhhGA628UkO+4dvRTJgdTO99vY3xA5DltjGK5NmEAyIs+jTJpv5pHuyBzV9+pD5kvna+A3FiU09H/ngW6QagqL9qcK28rwMsAzwPy7ru6rnTlAh20YKSoPunZpiVD3h2JXvKdpfzepl6TxCl0gDX1eLQBYIxWCsWUATP1Uxo1mnDr4cCrY9U4+QCQRKXe3e1Ot88+PzYG2XfnUbj06XY18sGosKAAg2Hf/sl1xl10yMr9PnAgix6XyVAqecfq+0qmNwQkmAsXKwysOHe4Qdgo0mGZhJ5FBTwQsHr2MJaCMXZ9YaAQYsgf+nJdMylgQd4YKvparRUHWrNiPdJhT1VBQ/6UjCyiMjHnz6dwlsITRP+Ha8wWITNdTEKRB5N011aLNjTExETUTX+abxu8HMcIGAEjsLciEApdNbeMUs9C0Wy9pWGU/B13PARCrkJmzSv4LCIgf/WsoBbKIIVx5glXJeOF3Md2E1age748pPcocx2FnoUkMgpZMsmApYEpymWh518UOHh6Lr0RRedY2yhjXLFSz/XMURadQs5FDl1WYNtGuup5hNx7pF7xKb1PskAXuCLnoj/8ZhOuIT9mmTIvElJEz+Grigsd6I6rCqmNsiGk7Dt9yllS9EMUrtV7/uf+kPrZIGNDrvNm+B23j42KjQ0AoyK2DvGl6O9WMQxCFF9Wv/lk4LEKn1eD4fo98lVM6qwaV3u4ckZtJv1gErj1w1xg/tktrOuU5xACulY1CsGAFW2UWvL5QjYOhGEAch6igPKb8gyGgmXx4wqJeZZMomSMDc9T9fqtYgRNXa5QdWDDAMCerfU4hfp3VQ5uYDBivnXKVgpOd80nn6ctDU1MMtqG9xhJLsjMdeSO4gRGwAgYASNgBIzAXoNAKO3U508VOASYCyNAuvop202KSOS1GEmbvquOhwArwV9Xvq8tZCgU0LcrIANywPFH9f7HQ8ZDXmQPOm7sXHPrjRgyJzSycFRhuF6dJWS9xsWeMAAkT90s9xYydG7rSu8LuZ+2rD5XqP87FJCL+Xz7++vyc9H+2/RueZR6K+1S5H1OWxk16rSpjAOqM0a0PA7WrI/ZADBK713HuDICoAjyKT9OBd2XQanGSnvpx7kKJjD2AUHKo6Oyc8fEa4ADCf8pnqVJBYYQinXXynp0aNL3swrD0BYUTlPgMx/sT8IAQBoujAYclNJ6METanq0Ko+AXkxd0cQo/xhhcpNiukC69z65x7PlsTVsTDcqLfZMHBa4vg/EGsyf67yv8qAJMt9EyXjJXxcN9C7oPVfzVUersuEbACBgBI2AEjMDmRqBYuKk+jVkooIDTZABA7qgU1JoBAHmWRQ22mp4v2eR5hWzKvnY8ULne20/O2dwtUrm+JzlcGB1a4hFY5kfIo6ys84nClyvwGfHblKbyZA0DAB4NnEfA2QRd2wlyRhEv32JgQE7l7IHto8i9RX9ioYqvHvQ1PhVlV9sMptX2WW6v4zet/DdKPjYAbJSWmpDOYAwo5SjWrV3ZQ6nkgA5OB11R4NARVqYJHBaIqz6MJu1F0kXepXv6Mg/DasjfHSqffLqumCR41nNicGl4UNqePhsTUnbTT4eaRJkd/Y68t6hOW+SFFwBua0M/MVgy4XISCzqhqXKPDHzxhsDI81kFDvbDTSt9jzdwW9RfPCBgmrjwVcaWktYCQx7THgsKNgA0NaifGQEjYASMgBEwAn0RCNmLLams6J+WV3z1HHmon7KI3JG9FUtlM+8r54tSXCxysb98NWSVvt6abqLRESjkZmT+6qyumsyIrJ5l50F7/fMCXZInlfdY2yBy2eVi1TBPAMXF4DDVvqE8p25UGL2FZp/CBoDZt8FcU9BvoOZBKeJR/gnsS2KSGOi6FUowhgguvAiScSEzgWBaWC2zO1he7WZLBAfYvE+BAxA/V6RZ0H2PS1SpENdW7dP+s2Aq1Wr+oIZQXtnzAdeq0gOAsrnwEOATjlwcggO9XNX5AlH3LjoLfHPxXZ9YCQNARy85oJFvrYLXqkKrLyEMqpPfGQEjYASMgBEwAkagCYFy8UXv8T5cLuPpfdoPXshiKGvs8R52eBwGAuLyVatPhkxDsqvqZWz2lgm5McEwijdntB2yLlsy+LrYUaOs1tfaGbkVYwELYBgAkgFo3DxD7j1c6fny1NJ6t3HGdBQ815vG9SjPBoD1QHkDl1Eo+lOxwJVKsGDJe43OqRkAULb51B1KdTYAwHy+XSEfgFhXrDsBc6Wcl4p6jZmhnLNCXrmviS7yz1bryotgWNMFk+XrDJyLwOp8prfnNFTFPVfv2ev2VdH2VPKOcvnL99PZUnGt3hGv8SrpVAQOC/xZBQ5I/A2lWxlGr98bASNgBIyAETACRmAYAiHfINtwXVxXIMuV1Fgk+WHFYz95/VDmnkWXcoVa8VcVFhV6jAzDaNzb3weuHdUTBX5kGU/pJ1qt39vx3cz1swFgM7f+DOoeBoAFFf1QBVzLOPH1jVnpLayWPQaHsBoykXxTofIAKKtR91goFOz6SaVYrldVbvkpGxhltbIeeXV5KOSyinw5lPG98ZypmJkBAAAgAElEQVRDG/8+51mHt2DkHHTDeQIcyJg+Bag0rY0OBQ1Y0JPRYtzJYQZdwEUaASNgBIyAETACGxyBkJGQX5YK+YbPB3KIMYsh2XOyabFnoah+J/+3B0B3pwhcwQrjyMqoXUbps/EFeRdvXV9GICFgA4A7wkwQCKaUTtdXyExt4Op3G0JjQmILwbtjUsquZl2u9WVeSrOo+4dHYNLCGwD3JJ49TqHyUMjplCYf2McXG/AA+C6Fv1bAayF9HjKMBCfq/vsUWN3nIr87FPiMDoeofDcYKH71HddB9Sw8Mp6neHwtgbMZCK8aZ3IYVJbfGQEjYASMgBEwAkZgGALZrTri4WV5hgJbOf9dgUWSn1JgGyfP+spjw8rx++EIhEzLZx65DrfiPxyzzRjDBoDN2OozqHNMDij8rLDXTy4dqqSPS7LKJe9FBdzlOXyGPWfPyAwxDAYo+0xYaVtBKNmk44yC5NJfd8svDAC8TpOZnnG2AWUlNzbd/7H+Py1or+eNQYCJkU/iVIcCDqun8mTrArTmLRJjuYUNK8fvjYARMAJGwAgYASMwKgKFDJWToozmLxNVMlNTvqG8Hq93LJx8TLIUix2+RkAg5F48RLm6PtM9QjaOupcjYAPAXt7As65euPRDBp8N4QsCrHo/TUw97dXXew4XebDCGxX+IxRpVuDTNS3LZaGck+0TFG6AhkKh5tT9tK0gJqBc/nIThlGvC/XuAIVfV+DgGz638noFDjXkE4bZAIDV+3WRd2bKY52pEIwdkv5RIX8KptVBhk318DMjYASMgBEwAkbACEwLgTAA4O34SAUObebw5nQ4oC48KjlILm9f5B55KR8OfYPivDji3qh3fALa1wgIBLYPUZLvUfgrgrdWjADgJom6ZevWrYv1uu7cuXN5k9Tf1VxjBMSIUFI7Cux7Z887h91VB8SEAWBBzw5lUoCc+kr6qCSWrmhFnijeP6pwpMLDFPIq/VLkzycNcet/c92VPgwCHOp3L4X3K5QGiuQhoDg9B63o2dQNGaNi4fhGwAgYASNgBIyAEZgnBAqZ6XOii22R+bDBTOa/6c9fSh575jzRvZFomVSW3kh1Na2jI4ABIFvdqtQyAIx8INnoRTvFZkAgDABUFRcwDiPBDYzvkqZvjhZKMofp7R+YsId/qwLKNop618ElkWaBuNmToMSyyaiQ3wdDhA4U/bxPH+NAdk97lf7jXs+qOp/z42KPffpWajxf0S9pqn1sYfHmPYcKsjc/nUFQ0uX/RsAIGAEjYASMgBHY7AiEzHSCcGBhhutFCnzRCPkP2S4d0OxrfAQKuZStt8vj5+SUeyMC3gKwN7bqBqxTuNTjLYBx4KimFfVcLb3DlWxVAVf7apW9eM+2Ai72xxOv7xXGBFbvb1TYpcCp/HyG780K5EN6TrDlkD4+ccM9xoEFhavYslBmrvzuivvqE4ODyvc7I2AEjIARMAJGwAhsNgRiQeanVe/fV9g+rS2fmw1H19cIjIOADQDjoOY0U0cgDABpxR3Lr+6XohC2C9Q9AD6sd3gMfEHvcOfvupSWFf6cV+XNouccnsdKP5/2ewneA2EAyPvyKeeJCqsKGACIX+3VD5pepkccZnhCk3FBcbbrHYfXfMIeAFPvJs7QCBgBI2AEjIARMAJGwAgYgQkQsAFgAvCcdDYIxLaCH1Pp5ytgBEir8KH4c0o+J+wfptD1eb0wAPA+X+zf36H0aR9/5IEXAgaEoxvOAljS87wVoDqzYDYouFQjYASMgBEwAkbACBgBI2AEjMBoCNgAMBpejj0nCMTeJk6RLQ8URHFndZ5DZX4TUst9T2EA4PHvKDxAAU8AFP26AaCj519Q+IYCZxDkLxaw3eA1CpxQ+xk954Tbxitc2yjf52nMSZ8xGUbACBgBI2AEjIARMAJGYLMjYAPAZu8BG7T+YQBIn5UpDhRcyNVpsfc/ufdH+tIAkM8U+HO946sFjy4PGgwvA4wMXd4FdRjzWQBK6zG2QfuYyTYCRsAIGAEjYASMgBEwAnsbAlZO9rYW3UT1kZL9l6ouq/6ccHrwNKsein42ECQPgFEupV8M48LyKOkc1wgYASNgBIyAETACRsAIGAEjsFYI2ACwVsg63zVHIAwAj1NBX1XgFFlc+vkywFKbwrOSX67wt0nnOEbACBgBI2AEjIARMAJGwAgYgY2IgA0AG7HVTHNCQAr81gKKh+s/B/SdM4IBIH2yb5CbvsrA3X9B4SgbCtzxjIARMAJGwAgYASNgBIyAEdjICNgAsJFbz7RXCMSZAOk+fxVgGDyh3BP/0f3iRhy2GXSdBTAsb783AkbACBgBI2AEjIARMAJGwAjMGwI2AMxbi5ieuUJABoB8KCCGguvmijgTYwSMgBEwAkbACBgBI2AEjIARGAEBGwBGAMtRjYARMAJGwAgYASNgBIyAETACRsAIbFQEbADYqC1nuo2AETACRsAIGAEjYASMgBEwAkbACIyAgA0AI4DlqEbACBgBI2AEjIARMAJGwAgYASNgBDYqAjYAbNSWM91GwAgYASNgBIyAETACRsAIGAEjYARGQMAGgBHAclQjYASMgBEwAkbACBgBI2AEjIARMAIbFYGJDQAnnHDCE3VS+g4BcIh+P6WT0s/cuXPnShMgJ5544hF33nnneXr3GIUvK/4rd+3ataz/dw16d9JJJ933jjvueKPiLSrcxHfeDzzwwN97xzvecdtGBd50GwEjYASMgBEwAkbACBgBI2AEjIARWE8EJjIALC4uHnDzzTdfJIX8I1LIt99www1nivhTb7/99ift2bPnq2VFjj322O/fb7/9LtezV8lAcMXxxx9/5L777nuhjADPlXL/9X7vvvrVr1598MEHv17xbjnggANec+ONNx6suO+SIeGXd+/e/aH1BMtlGQEjYASMgBEwAkbACBgBI2AEjIAR2KgITGQA0Kr9IVLEL5Mif+rFF198dazi75KyfpxW9j9RgqJ3T1bcc2Us6FxyySVf63Q6+0uxP0/PPiqF/h8GvLtC7y5WGYsq4/MbFWjTbQSMgBEwAkbACBgBI2AEjIARMAJGYJYITGQA0Cr+4VLML1YFjpNS/2ltB3ik/u+Wwn5iWwOAjAVfUR4fajIA8E7Pr9D718lL4JnyKviPWYLlso2AETACRsAIGAEjYASMgBEwAkbACGxUBLZs3bp1sQ3xcttfrsfDAKAV/bcqPIdVfRkAHiyl/VKF0+sGAL17uJ5fprgvOOywwz58zTXXHCnlfo/yvELP3tzvnZT/yxXvfyneBxReqvDtCr953/ve9zd9BkCblnMcI2AEjIARMAJGwAgYASNgBIyAETAC++yDAeCCNkDIALBtEgOA0m6RwWBRyv5vhRL/Bv1/iBT/m5T36f3ehQHgfYr3S494xCPe8ulPf5ozAN6jPF6rdJe1od1xjIARMAJGwAgYASNgBIyAETACRsAIbHYE1m0LQB3ok08++d633nrrbhkBrpQiv718X76TAeBz5fYADAkyWvy+fv9D6V622RvQ9TcCRsAIGAEjYASMgBEwAkbACBgBI9AGgYkMADrZ/0Fajb9USvqLi0MAz9f90bq/dhABcYDgB2UAOEPbB95fxi3f6f0X+XTg/vvvf/w73/nOrxQGgH+UAeC1bSrpOEbACBgBI2AEjIARMAJGwAgYASNgBDY7AhMZADjJ/6CDDnq7lPTP5s8AylX/8fpc30nLy8s3l+DGZwA5A+Asxf3Y9ddff4beP13GgmNuu+22A2VIaHx3j3vc45u33HLLBcr3T6Xwn698FhR3l/J5qQwHV232BnT9jYARMAJGwAgYASNgBIyAETACRsAItEFgIgMABcRBgO/S34cqXCvF/BQU8+zGL2V9u7wBriSuXPefpJ/zFL5XYUVK/Wk6LPCLw94pr++SkeD1ineSwpeV7iyl4xyAu9pU0nGMgBEwAkbACBgBI2AEjIARMAJGwAhsdgQmNgBsdgBdfyNgBIyAETACRsAIGAEjYASMgBEwAhsBARsANkIrmUYjYASMgBEwAkbACBgBI2AEjIARMAITImADwIQAOrkRMAJGwAgYASNgBIyAETACRsAIGIGNgIANABuhlUyjETACRsAIGAEjYASMgBEwAkbACBiBCRGwAWBCAJ3cCBgBI2AEjIARMAJGwAgYASNgBIzARkDABoCN0Eqm0QgYASNgBIyAETACRsAIGAEjYASMwIQI2AAwIYBObgSMgBEwAkbACBgBI2AEjIARMAJGYCMgYAPARmgl02gEjIARMAJGwAgYASNgBIyAETACRmBCBGwAmBBAJzcCRsAIGAEjYASMgBEwAkbACBgBI7ARELABYCO0kmk0AkbACBgBI2AEjIARMAJGwAgYASMwIQI2AEwIoJMbASNgBIyAETACRsAIGAEjYASMgBHYCAjYALARWsk0GgEjYASMgBEwAkbACBgBI2AEjIARmBABGwAmBNDJjYARMAJGwAgYASNgBIyAETACRsAIbAQEbADYCK1kGo2AETACRsAIGAEjYASMgBEwAkbACEyIgA0AEwLo5EbACBgBI2AEjIARMAJGwAgYASNgBDYCAlu2bt26WCd0586dyxuBeNNoBIyAETACRsAIGAEjYASMgBEwAkbACLRDAAPABQ0GgG3tkjuWETACRsAIGAEjYASMgBEwAkbACBgBI7AREPAWgI3QSqbRCBgBI2AEjIARMAJGwAgYASNgBIzAhAjYADAhgE5uBIyAETACRsAIGAEjYASMgBEwAkZgIyBgA8BGaCXTaASMgBEwAkbACBgBI2AEjIARMAJGYEIEbACYEEAnNwJGwAgYASNgBIyAETACRsAIGAEjsBEQsAFgI7SSaTQCRsAIGAEjYASMgBEwAkbACBgBIzAhAjYATAigkxsBI2AEjIARMAJGwAgYASNgBIyAEdgICNgAsBFayTQaASNgBIyAETACRsAIGAEjYASMgBGYEAEbACYEcJbJ77rrroVc/pYtW1ZnSYvLNgJGwAgYASNgBIyAETACRsAIGIH5RsAGgPlun4HUyQBwtiK8SeFcGQB+cQNXxaQbASNgBIyAETACRsAIGAEjYASMwBojYAPAGgO8ltmHAeAslXG5DQBribTzNgJGwAgYASNgBIyAETACRsAIbHwEbADY+G3oGhgBI2AEjIARMAJGwAgYASNgBIyAERiKgA0AQyFyBCNgBIyAETACRsAIGAEjYASMgBEwAhsfARsANn4bugZGwAgYASNgBIyAETACRsAIGAEjYASGImADwFCIHMEIGAEjYASMgBEwAkbACBgBI2AEjMDGR8AGgI3fhq6BETACRsAIGAEjYASMgBEwAkbACBiBoQhMbAA44YQTnqjT6HeopEP0+ymdRn/mzp07V5pKPvHEE4+48847z9O7xyh8WfFfuWvXrmX9v2vQu5zX8ccf/xjl/xaF51xyySVfG1o7RzACRsAIGAEjYASMgBEwAkbACBgBI2AEEgITGQAWFxcPuPnmmy+SQv6RAw88cPsNN9xwpvI89fbbb3/Snj17vlpifOyxx37/fvvtd7mevUoGgiukzB+57777XigjwHPvuOOOr/d7p7h/Qz6K/yjFf5fi36XyOjYAuAcbASNgBIyAETACRsAIGAEjYASMgBFoj8BEBgCt2h+iFf3LpJifevHFF18dq/i7pKMfp5X9T5Rk6N2TFffcrLx3Op39Dz744PP07KNS/v+h3zvl87atW7cerbzerPARhcNtAGjfwI5pBIyAETACRsAIGAEjYASMgBEwAkYABCYyAGhV/nAp/xcrn+O0Iv9pbQd4pP7vljJ/YlsDgIwFX1EeH2oyAPBOHgAvk/HgsXpPvB8q47kJjYARMAJGwAgYASNgBIyAETACRsAIGIF2CGzR6vpim6hSxJfr8TAAaDX+rXlPvgwAD5bSfqnC6XUDgN49XM8vU9wXHHbYYR++5pprjpQyv0d5XqFnb+73TuW+MJdb9yJoQ7fjGAEjYASMgBEwAkbACBgBI2AEjIARMALyAJAB4II2QEgR3zaJAUBpt8hgsChl/7f0/9sV3qD/D5Hif5PyPn3AOxsA2jSQ4xgBI2AEjIARMAJGwAgYASNgBIyAERiAwLptAajTcPLJJ9/71ltv3S0jwJUyAGwv3/d7Zw8A92UjYASMgBEwAkbACBgBI2AEjIARMALjITCRAUAn+z9IB/hdqr35Ly4OATxf90fr/tpBJMUBgh+UAeAMnR/w/jJuv3c2AIzXyE5lBIyAETACRsAIGAEjYASMgBEwAkZgIgMAJ/kfdNBBb5cS/9n8GUC59D/+gAMOOGl5efnmEt74DCBnAJyluB+7/vrrz9D7p8tYcMxtt912oAwJje9kSPjPnI8NAO6wRsAIGAEjYASMgBEwAkbACBgBI2AExkNgIgMARcZBgO/S34cqXCsF/xSt6F+V3fil2G+XEn8lcXXewJP0c57C9yqsyFhwmg4L/OKwdzYAjNe4TmUEjIARMAJGwAgYASNgBIyAETACRiAjMLEBwFAaASNgBIyAETACRsAIGAEjYASMgBEwAvOPgA0A899GptAIGAEjYASMgBEwAkbACBgBI2AEjMDECNgAMDGEzsAIGAEjYASMgBEwAkbACBgBI2AEjMD8I2ADwPy3kSk0AkbACBgBI2AEjIARMAJGwAgYASMwMQI2AEwMoTMwAkbACBgBI2AEjIARMAJGwAgYASMw/wjYADD/bWQKjYARMAJGwAgYASNgBIyAETACRsAITIyADQATQ+gMjIARMAJGwAgYASNgBIyAETACRsAIzD8CNgDMfxuZQiNgBIyAETACRsAIGAEjYASMgBEwAhMjYAPAxBA6AyNgBIyAETACRsAIGAEjYASMgBEwAvOPgA0A899GptAIGAEjYASMgBEwAkbACBgBI2AEjMDECNgAMDGEzsAIGAEjYASMgBEwAkbACBgBI2AEjMD8I2ADwPy3kSk0AkbACBgBI2AEjIARMAJGwAgYASMwMQI2AEwMoTMwAkbACBgBI2AEjIARMAJGwAgYASMw/wjYADD/bWQKjYARMAJGwAgYASNgBIyAETACRsAITIyADQATQ+gMjIARMAJGwAgYASNgBIyAETACRsAIzD8CW7Zu3bpYJ3Pnzp3L80+6KTQCRsAIGAEjYASMgBEwAkbACBgBI2AE2iKAAeCCBgPAtrYZOJ4RMAJGwAgYASNgBIyAETACRsAIGAEjMP8IeAvA/LeRKTQCRsAIGAEjYASMgBEwAkbACBgBIzAxAjYATAyhMzACRsAIGAEjYASMgBEwAkbACBgBIzD/CNgAMP9tZAqNgBEwAkbACBgBI2AEjIARMAJGwAhMjIANABND6AyMgBEwAkbACBgBI2AEjIARMAJGwAjMPwI2AMx/G5lCI2AEjIARMAJGwAgYASNgBIyAETACEyNgA8DEEDoDI2AEjIARMAJGwAgYASNgBIyAETAC84+ADQBz2kZ37bPPA0XaOxSeqvBNhU8rXKIGe9uckmyyjIARMAJGwAgYASNgBIyAETACRmCOEbABYA4bR8r/fUTWxxX2V/hthf9UeK5CR2FFjfYzc0i2STICRsAIGAEjYASMgBEwAkbACBiBOUbABoA5bBwZAP5aZN2lxvnRkjw9f5zuP6hwlt79nzkk3SQZASNgBIyAETACRsAIGAEjYASMwJwiYAPAnDWMlPyniKT3KXyfGufLd91117MziVu2bLlc7/9Y9wfq3RPnjHSTYwSMgBEwAkbACBgBI2AEjIARMAJzjIANAHPWOFLwjxdJb1XDcAbAPjIAXKYfjABHhwHgZP0/N7+fM/JNjhEwAkbACBgBI2AEjIARMAJGwAjMKQI2AMxZw8gAcJpIepMa5l6FAYC/O8IA8PNhAOCcAF9GwAgYASNgBIyAETACRsAIGAEjYARaIWADQCuY1jeSjAD/rhJfq8Z5U71kvfusnn1R756+vlS5NCNgBIyAETACRsAIGAEjYASMgBHYyAjYADCHrScl/40i6yUKv5SNAHp2T93/qcL3Kvy0nn9+Dkk3SUbACBgBI2AEjIARMAJGwAgYASMwpwjYADCnDSOF/1dE2v9S+HaFb8bvp/V7khrtmjkl22QZASNgBIyAETACRsAIGAEjYASMwJwiMLEB4IQTTniiDqrbofodot9PaZ/6mTt37lxpqu+JJ554xJ133nme3j1GgRPuX7lr165l/b9L7x6mdxfoP5+6+2eF5ymfD+r5k/X8/fX8lPYtSnvmnOI6NbJkCHi+MvsvhRvVWHwBwJcRMAJGwAgYASNgBIyAETACRsAIGIGREZjIALC4uHjAzTfffJGU/o8ceOCB22+44QYU8lNvv/32J+3Zs+erJTXHHnvs9++3336X69mrpNhfcfzxxx+57777XihF/rl6fs0dd9xxmfK5QmnP1fNnKbxO/5+ufL5Q5qN0j1O8P1D8Y/TucyPX2AmMgBEwAkbACBgBI2AEjIARMAJGwAhsQgQmMgBodf4Qrc5fJmX91IsvvvjqWOHfJaX+OK3Of6LEM1byz5Xy3rnkkku+1ul09j/44IPPU/qPKv2lSrOi37OVz5XyKnhweZ/zOfnkk+9966237lYeV8qIsH0TtperbASMgBEwAkbACBgBI2AEjIARMAJGYCwEJjIAaDX+cCntF6vk46TUf1qK+yP1f7eU+hPbGgCk6H/lgAMOWJInwbIU+78ODwBOuP815YMHwD/mmh133HFH4Rmg1f9n6vm/jlVjJzICRsAIGAEjYASMgBEwAkbACBgBI7AJEdiydevWxTb11or7cj0eBgAp7W9VeA6r+rFyz2r+6XUDgN49XM9x83/BYYcd9uFrrrnmSCn4e5TnFcr7hZwBIMWe1f0j9Oyf9O6E3bt3/79cZvYYUB6fUfzXt6HZcYyAETACRsAIGAEjYASMgBEwAkbACBiBuxHAAMDBe0MvKd3bJjEAUJYMBotS8H9L/znZ/g36/xAp9Dftv//+r9HK/7t1/w79XqAzAY7U87fr/lSV+7eUG4cE7tHzU+rGhaHEO4IRMAJGwAgYASNgBIyAETACRsAIGIFNjsC6bQGo41zu55db/+e04t9zPgDbA2QAeBlpZag4Rvfb7nGPexx34YUX3rjJ283VNwJGwAgYASNgBIyAETACRsAIGAEjMBICExkAdLL/g7Raf6kU+BcXhwCer/ujdX/tIEriAMEPapX/DIW7hhkA5D2wXfFuygaBkWrpyEbACBgBI2AEjIARMAJGwAgYASNgBDY5AhMZANiXf9BBB+Gq/9n8GUCt0j9eh/qdtLy8fHOJbXwGkDMAzlLcj11//fVn6P3TZSw4RuEAuf5zdsDb/v/27gfarqq+E/h7SQiRGIpO0WSKgApGamdAoY7j6qrBrJHSEio2eXlJyPASLQLG4Gjt2A60VFgu/01L4xQorpCngeQloQnSaRZYHYKMLNGOghTTRhmNuvijrdjEQAhJ3nxPei+9ffP+5d3H/Xc+b6297r3n7HPO3p9973ln/84+55xxxhm37ty58+zkGyguAci9Be5dsGDBcfkrPn82AYDbS95mqk+AAAECBAgQIECAAAECBI5aoK4AQLG1yo0Ai075aUm700m/pOi0V4f4Z4TAmuLRfkXeDOOfn5e1SScl7UiH/925nv/Rynp+KcsW885O+mHmXZl5d+b9YIIHL8167kqg4Orquo66phYgQIAAAQIECBAgQIAAAQIlFqg7AFBiO1Un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IAAwcTtLEiBAgAABAgQIECBAgACBthEQAGibplJQAgQIECBAgAABAgQIECAwcQEBgInbWZIAAQIECBAgQIAAAQIECLSNgABA2zSVghIgQIAAAQIECBAgQIAAgYkLCABM3M6SBAgQIECAAAECBAgQIECgbQS6e3t7+4aWdmBgoL9taqCgBAgQIECAAAECBAgQIECAwJgCRQBg3TABgBVjLikDAQIECBAgQIAAAQIECBAg0DYCLgFom6ZSUAIECBAgQIAAAQIECBAgMHEBAYCJ21mSAAECBAgQIECAAAECBAi0jYAAQNs0lYISIECAAAECBAgQIECAAIGJCwgATNzOkgQIECBAgAABAgQIECBAoG0EBADapqkUlAABAgQIECBAgAABAgQITFxAAGDidpYk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UHcAYMmSJW8ZHBz8TIpwSl4f7u7uXj0wMLBjuCItXbr0rMOHD6/NvDckPZb8V23atKk/7wcz7/TMW5f3b0r6YdI7s54vFuvp7e2dn5ebkk5L+nqWuyTL/e3Eq21JAgQIECBAgAABAgQIECBQLoG6AgB9fX0z9u/ff1s6/ffPmjVrzd69e1eHb+XBgwfnbyC2teMAACAASURBVNmy5YlaykWLFp08derUOzLt6nTsty9evPicKVOmrE9n/uJM33Xo0KFtWc/2LHt9pv9m0kfy/oJiHZm/KfNW5fNXp02b9r4sszDzf33Dhg1Plau51JYAAQIECBAgQIAAAQIECExMoK4AQM7an5Kz9tvSGV+ZzviDlTP8m9JB78kZ+odqi5R55yXv9enIz9u4ceOT8+bNmzZnzpy1mfaVLL81y+zI6/uynrszquDltZ9r15PAwZnJtyHTerKeRyZWbUsRIECAAAECBAgQIECAAIFyCdQVABjaGU/H/XXh25xO/dLxBgDS0X98xowZ12QkQX+CA1+rjAAozvxfm/VckJEE3682STHi4JlnnvlA8v3yMcccs2z9+vX7ytVcakuAAAECBAgQIECAAAECBCYm0J3r6/vGs2iG7fcPzVcEANIZvyHpHcVZ/cqZ++Js/hVDAwCZ99pML4b5XzZ37tz7du3adU46+Fuyzu1Z9+XFPQByGcDmzD8r036QeUs2b9785eo2K/cI2Jr5xaiDS7P+TZk3OJ6yy0OAAAECBAgQIECAAAECBMouUAQAihvvjfmXTvqKegIAWbY7AYO+dOA/kfcvSvp43r8qQYGnc13/h3Pm/3P5fHNe1+Wa/3My/aZ8XpntfqN2uynv6/P59sx7T4IOd41ZcBkIECBAgAABAgQIECBAgACBroZdAjDUevny5TMPHDhQnPG/O9f0//1w9wcoLg9IAOBDQ5YtghZ/nnn7MwiguOmgPwIECBAgQIAAAQIECBAgQGAMgboCALmz/4k5W781Hfj31twE8JZ8viifd4+27coNBL9Y3N0/aXC8AYDzzz//2BNOOKF4esA3Exy4TgsTIECAAAECBAgQIECAAAECYwvUFQAo7uQ/e/bsYqj+zupjANMxf3Nu6resv79/f+3mK48BLO4BcGXyPrBnz55VmX9BggXFI/1mZOh/ce+AG88444xbd+7ceXbyDRSXAGRacaO/m5NncYIK38m9BM7L5+JRgYtuu+22h8euohwECBAgQIAAAQIECBAgQIBAXQGAgq9yI8Db8/a0pN3ptF+Sa/PvrQ7xzwiBNcWj/Yq8Gbo/Py9rk05K2pHO/bszjP/Rynp+KcsW885O+mHmXZl5d1bmXZh5nyy2kekP5/3qnP3fofkIECBAgAABAgQIECBAgACB8QnUHQAY32bkIkCAAAECBAgQIECAAAECBJopIADQTH3bJkCAAAECBAgQIECAAAECDRIQAGgQtM0QIECAAAECBAgQIECAAIFmCggANFPftgkQIECAAAECBAgQIECAQIMEBAAaBG0zBAgQIECAAAECBAgQIECgmQICAM3Ut20CBAgQIECAAAECBAgQINAgAQGABkHbDAECBAgQIECAAAECBAgQaKaAAEAz9W2bAAECBAgQIECAAAECBAg0SEAAoEHQNkOAAAECBAgQIECAAAECBJopIADQTH3bJkCAAAECBAgQIECAAAECDRIQAGgQtM0QIECAAAECBAgQIECAAIFmCggANFPftgkQIECAAAECBAgQIECAQIMEBAAaBG0zBAgQIECAAAECBAgQIECgmQICAM3Ut20CBAgQIECAAAECBAgQINAgAQGABkHbDAECBAgQIECAAAECBAgQaKZAd29vb9/QAgwMDPQ3s1C2TYAAAQIECBAgQIAAAQIECEyuQBEAWDdMAGDF5G7G2ggQIECAAAECBAgQIECAAIFmCrgEoJn6tk2AAAECBAgQIECAAAECBBokIADQIGibIUCAAAECBAgQIECAAAECzRQQAGimvm0TIECAAAECBAgQIECAAIEGCQgANAjaZggQIECAAAECBAgQIECAQDMFBACaqW/bBAgQIECAAAECBAgQIECgQQICAA2CthkCBAgQIECAAAECBAgQINBMAQGAZurbNgECBAgQIECAAAECBAgQaJCAAECDoG2GAAECBAgQIECAAAECBAg0U0AAoJn6tk2AAAECBAgQIECAAAECBBokIADQIGibIUCAAAECBAgQIECAAAECzRQQAGimvm0TIECAAAECBAgQIECAAIEGCQgANAjaZggQIECAAAECBAgQIECAQDMFBACaqW/bBAgQIECAAAECBAgQIECgQQICAA2CthkCBAgQIECAAAECBAgQINBMAQGAZurbNgECBAgQIECAAAECBAgQaJBA3QGAJUuWvGVwcPAzKe8peX24u7t79cDAwI7hyr906dKzDh8+vDbz3pD0WPJftWnTpv5Mf1um3zV0mcz/VOavHmm55B9skJPNECBAgAABAgQIECBAgACBthaoKwDQ19c3Y//+/bel03//rFmz1uzdu3d1NFYePHhw/pYtW56olVm0aNHJU6dOvSPTrk6AYPvixYvPmTJlyvp08i/O57+pzZt5b8o6P33o0KGFmf7MeJdr65ZQeAIECBAgQIAAAQIECBAg8AIK1BUAyJn5U3Lmfls68is3bNjwYOVM/aZ06nty5v6h2nJn3nnJe3069vM2btz45Lx586bNmTNnbaZ9JXlvrOZdvnz5zAMHDmxOvrsTGFgz3uVeQCOrJkCAAAECBAgQIECAAAECbS9QVwAgZ+rPTOd/QxR60ql/JJcDvC7vN6dTv3S8AYAECx5PR/9DVcmenp5zs86P5Oz/hRlF8OORAgBDl2v7llABAgQIECBAgAABAgQIECDwAgp09/b29o1n/emk9w/NVwQAcqb+hqR3FGf1EwB4eTrmW5OuGBoAyLzXZvq25L1s7ty59+3ateucBAq2ZJ3bs+7Li3VXRwUk37cy7WPFtPEsN57yy0OAAAECBAgQIECAAAECBMosUAQA1o0HIB3yFfUEALJsdwIGfQkAfCLvX5T08bx/VTr7T1cDADnbf3oRFMi0S2oCCGMuN57yy0OAAAECBAgQIECAAAECBMos0LBLAIYiD73Wv5ifYMTCdP5XTJ8+vWf9+vX7hmuY4ZYrcwOqOwECBAgQIECAAAECBAgQGI9AXQGA3Nn/xNyhf2uu2X9vzU0Ab8nni/J592gFqNxA8IsZBbAqlw8ceQRgRgisyediRMDz9wQYuo7hlhtPReUhQIAAAQIECBAgQIAAAQJlFqgrAFBcsz979uyb0mnfWX0MYM7gv3nGjBnL+vv799fCVh4DWNwD4MrkfWDPnj2rMv+CBAsWJljw1IIFC47L30DmfzYBgNury461XJkbT90JECBAgAABAgQIECBAgMB4BeoKABQbqdwIsOiwn5a0Ox34S3JG/97qUP2MEFiTDv7dRd4M8Z+fl7VJJyXtSLDg3bnW/9FiXjr6L03euxIQuLqav1qJ0ZYbb0XlI0CAAAECBAgQIECAAAECZRaoOwBQZjx1J0CAAAECBAgQIECAAAEC7SIgANAuLaWcBAgQIECAAAECBAgQIECgDgEBgDrwLEqAAAECBAgQIECAAAECBNpFQACgXVpKOQkQIECAAAECBAgQIECAQB0CAgB14FmUAAECBAgQIECAAAECBAi0i4AAQLu0lHISIECAAAECBAgQIECAAIE6BAQA6sCzKAECBAgQIECAAAECBAgQaBcBAYB2aSnlJECAAAECBAgQIECAAAECdQgIANSBZ1ECBAgQIECAAAECBAgQINAuAgIA7dJSykmAAAECBAgQIECAAAECBOoQEACoA8+iBAgQIECAAAECBAgQIECgXQQEANqlpZSTAAECBAgQIECAAAECBAjUISAAUAeeRQkQIECAAAECBAgQIECAQLsICAC0S0spJwECBAgQIECAAAECBAgQqENAAKAOPIsSIECAAAECBAgQIECAAIF2Eeju7e3tG1rYgYGB/napgHISIECAAAECBAgQIECAAAECYwsUAYB1wwQAVoy9qBwECBAgQIAAAQIECBAgQIBAuwi4BKBdWko5CRAgQIAAAQIECBAgQIBAHQICAHXgWZQAAQIECBAgQIAAAQIECLSLgABAu7SUchIgQIAAAQIECBAgQIAAgToEBADqwLMoAQIECBAgQIAAAQIECBBoFwEBgHZpKeUkQIAAAQIECBAgQIAAAQJ1CAgA1IFnUQIECBAgQIAAAQIECBAg0C4CAgDt0lLKSYAAAQIECBAgQIAAAQIE6hAQAKgDz6IECBAgQIAAAQIECBAgQKBdBAQA2qWllJMAAQIECBAgQIAAAQIECNQhIABQB55FCRAgQIAAAQIECBAgQIBAuwgIALRLSyknAQIECBAgQIAAAQIECBCoQ0AAoA48ixIgQIAAAQIECBAgQIAAgXYREABol5ZSTgIECBAgQIAAAQIECBAgUIeAAEAdeBYlQIAAAQIECBAgQIAAAQLtIiAA0C4tpZwECBAgQIAAAQIECBAgQKAOgboDAEuWLHnL4ODgZ1KGU/L6cHd39+qBgYEdw5Vp6dKlZx0+fHht5r0h6bHkv2rTpk39mf62TL9r6DKZ/6nMX12dfumllx6zZ8+em/N5f7ZxeR31tigBAgQIECBAgAABAgQIECiVQF0BgL6+vhn79++/LZ3++2fNmrVm7969RWd95cGDB+dv2bLliVrJRYsWnTx16tQ7Mu3qdN63L168+JwpU6asTyf/4nz+m9q8mfemrPPThw4dWpj1/H11XoINv5b8f5HPnxUAKNX3VGUJECBAgAABAgQIECBAoE6BugIAOXN/Ss7cb0tHfuWGDRserJzh35ROek/O3D9UW7bMOy95r0/Hft7GjRufnDdv3rQ5c+aszbSvJO+N1bzLly+feeDAgc3Jd3c6+Wuq07P8S5K3yHd60lcFAOpseYsTIECAAAECBAgQIECAQKkE6goA5Ez9men8b4hYTzr1j+QM/evyfnM66kvHGwBIsODxdOY/VFXv6ek5N+v8SM7+X5iz/z+uTs+6r8h6pyQwUGyjSwCgVN9TlSVAgAABAgQIECBAgACBOgW6e3t7+8azjnS4+4fmKwIA6ZDfkPSO4qx+OukvT4d+a9IVQwMAmffaTN+WvJfNnTv3vl27dp2TDv2WrHN7tTNfHRWQfN/KtI9Vt5cynpppn0xg4LK8XisAMJ4Wk4cAAQIECBAgQIAAAQIECPyLQBEAWDcekHTIV9QTAMiy3QkY9CUA8Im8f1HSx/P+VenQP10NAGSY/+lFUCDTLqkJIHQneHBNpn890z6X8h65XMAIgPG0mjwECBAgQIAAAQIECBAgQOCfBRp2CcBQ8OGu9U/nfmE6/yumT5/es379+n3FMpUbAr5rxowZq/r7+/cLAPjqEiBAgAABAgQIECBAgACBoxeoKwCQO/ufmDv7b83Q/PfW3ATwlny+KJ93j1acyg0Ev5hRAKty+cCRRwCms78mn4sRAc/fEyAd/uLJAn86dF0JFGyvDRQcfdUtQYAAAQIECBAgQIAAAQIEyiNQVwCguGZ/9uzZN6XTvrP6GMB0zN+cs/XLirP1tYyVxwAW9wC4Mnkf2LNnz6rMvyDBgoUJFjy1YMGC4/I3kPnFI/5uH6kJjAAoz5dTTQkQIECAAAECBAgQIEBg8gTqCgAUxajcCLDosJ+WtDsd+EtyRv/e6hD/jBBYkw7+3UXedN7n52Vt0klJOxIseHeu63+0mJcAwUuT964EBK6u5h+umgIAk9f41kSAAAECBAgQIECAAAEC5RGoOwBQHio1JUCAAAECBAgQIECAAAEC7SsgANC+bafkBAgQIECAAAECBAgQIEBg3AICAOOmkpEAAQIECBAgQIAAAQIECLSvgABA+7adkhMgQIAAAQIECBAgQIAAgXELCACMm0pGAgQIECBAgAABAgQIECDQvgICAG3adoNdXaem6BcnfTfprjTkP7ZpVRSbAAECBAgQIECAAAECBBogIADQAOTJ3kQ6/z/MOk9M2p00I6l4rOL9acxfmextWR8BAgQIECBAgAABAgQIdIaAAECbtWM6//87RX5Z0tlpvL1F8TNtXl7uTPp8pi1ssyopLgECBAgQIECAAAECBAg0QEAAoAHIk7WJdPQ/knWtSKPNGbrOzCumPZb0usz/1mRt03oIECBAgAABAgQIECBAoDMEBADaqB3Tyf8/Ke4302grBgcHT837bUXxu7u7X1+8Zv638/K5zP+dNqqWohIgQIAAAQIECBAgQIBAAwQEABqAPFmbSAf/vqzrqTTahZUAQHEDwO8lAPDKSgDgb/P6lcx/12Rt03oIECBAgAABAgQIECBAoDMEBADaqB0TAPh4ivtbabRXVwIAJxTFTwDgwUoA4Kd5vTTzN7dRtRSVAAECBAgQIECAAAECBBogIADQAOTJ2kQCAK/NunYmXZuG+4Pa9WbeV/O5uP5/5mRtz3oIECBAgAABAgQIECBAoHMEBADarC3T0S86/n+U9LWk+5N+lPTupENJvWnQIhDgjwABAgQIECBAgAABAgQI/CsBAYA2/EIkCDA3xb4q6dSkFycV9wL4wzTmw21YHUUmQIAAAQIECBAgQIAAgQYIdPf29vYN3c7AwEB/A7ZtEwQIECBAgAABAgQIECBAgECDBIoAwLphAgArGrR9myFAgAABAgQIECBAgAABAgQaIOASgAYg2wQBAgQIECBAgAABAgQIEGi2gABAs1vA9gkQIECAAAECBAgQIECAQAMEBAAagGwTBAgQIECAAAECBAgQIECg2QICAM1uAdsnQIAAAQIECBAgQIAAAQINEBAAaACyTRAgQIAAAQIECBAgQIAAgWYLCAA0uwVsnwABAgQIECBAgAABAgQINEBAAKAByDZBgAABAgQIECBAgAABAgSaLSAA0OwWsH0CBAgQIECAAAECBAgQINAAAQGABiDbBAECBAgQIECAAAECBAgQaLaAAECzW8D2CRAgQIAAAQIECBAgQIBAAwQEABqAbBMECBAgQIAAAQIECBAgQKDZAgIAzW4B2ydAgAABAgQIECBAgAABAg0QEABoALJNECBAgAABAgQIECBAgACBZgsIADS7BWyfAAECBAgQIECAAAECBAg0QEAAoAHINkGAAAECBAgQIECAAAECBJotUHcAYMmSJW8ZHBz8TCpySl4f7u7uXj0wMLBjuIotXbr0rMOHD6/NvDckPZb8V23atKk/09+W6XcNXSbzP5X5q49mG80GtX0CBAgQIECAAAECBAgQINCKAnUFAPr6+mbs37//tnT67581a9aavXv3rk4lVx48eHD+li1bnqit8KJFi06eOnXqHZl2dQIE2xcvXnzOlClT1qeTf3E+/01t3sx7U9b56UOHDi2cOXPm7vFuoxWBlYkAAQIECBAgQIAAAQIECLSCQF0BgJy5PyVn7relI79yw4YND1bO8G9Kp74nZ+4fqq1g5p2XvNenYz9v48aNT86bN2/anDlz1mbaV5L3xmre5cuXzzxw4MDm5Ls7gYE1R7ONVgBVBgIECBAgQIAAAQIECBAg0IoCdQUAcqb+zHT+N6RiPenUP5Kh+q/L+83p1C8dbwAgwYLH09H/UBWnp6fn3KzzIzn7f2FGEfz4aLbRisDKRIAAAQIECBAgQIAAAQIEWkGgu7e3t288BUknvX9ovqJznjP1NyS9ozirnwDAy9Oh35p0xdAAQOa9NtO3Je9lc+fOvW/Xrl3nJFCwJevcnnVfXqy7Oiog+b6VaR8rph3NNsZTD3kIECBAgAABAgQIECBAgEAZBYoAwLrxVDwd8hX1BACybHc6830JAHwi71+U9PG8f1U6+09XAwAZ7n96ERTItEuqAYSyBwAGu7reFauTk55JejxDNv6/QMx42k8eAgQIECBAgAABAgQIECi3QMMuARjKPPRa/2J+ghEL0/lfMX369J7169fvK6aV9RKAdPxnpvr/N+klScX9FJ5L+uWk76fRXl3ur63aEyBAgAABAgQIECBAgMDRCtQVAMid/U/Mnf235pr999bcBPCWfL4on3ePVpjKzf2+mFEAq3L5wJFHAKazvyafixEBz98ToJ5tHC1GK+VPAODvUp59aaCza8uV6TvzeTDTf7GVyqssBAgQIECAAAECBAgQINDaAnUFAIpr9mfPnn1TOu07q48BzBn8N8+YMWNZf3///tqqVx4DWNwD4MrkfWDPnj2rMv+CBAsWJljw1IIFC47L30DmfzYBgNuryx7NNlqbevylSyf/j5L7yjTOCcMtlflPZ/oHMv/5pyeMf+1yEiBAgAABAgQIECBAgEAZBeoKABRglWv0iw77aUm704G/JGf0760O8c8IgTXp4N9d5M0Q//l5WZt0UtKOBAvenWv9Hy3mJUDw0uS9KwGBq6v5qw0y0jY6tcHSwS/uy/CiNE5vjIogwHeLusa2uBygK/Pvy8vdmX9dpxqoFwECBAgQIECAAAECBAhMrkDdAYDJLY61VTr4RZDk59I4xT0RigDAU0k/rQkA3J/PX8j8PyBGgAABAgQIECBAgAABAgTGIyAAMB6lBufJGf5rs8nL0zg/XwkAHClBAgA/rQQIfpbX38v8TzW4aDZHgAABAgQIECBAgAABAm0qIADQog2XIMA/pWj3p4HOry1ipn8pn//9SPcHaNHqKBYBAgQIECBAgAABAgQINFlAAKDJDTDS5tPRf1Pm/c+koo3uTXo26deS9ia9NRO/06JFVywCBAgQIECAAAECBAgQaEEBAYAWbJTaIiUQ8Ml8Lm7+NzXpyTTYf23xIiseAQIECBAgQIAAAQIECLSggABACzaKIhEgQIAAAQIECBAgQIAAgckWEACYbFHrI0CAAAECBAgQIECAAAECLSggANCCjaJIBAgQIECAAAECBAgQIEBgsgUEACZb1PoIECBAgAABAgQIECBAgEALCggAtGCjKBIBAgQIECBAgAABAgQIEJhsAQGAyRa1PgIECBAgQIAAAQIECBAg0IICAgAt2CiKRIAAAQIECBAgQIAAAQIEJltAAGCyRa2PAAECBAgQIECAAAECBAi0oIAAQAs2iiIRIECAAAECBAgQIECAAIHJFhAAmGxR6yNAgAABAgQIECBAgAABAi0o0N3b29s3tFwDAwP9LVhWRSJAgAABAgQIECBAgAABAgQmKFAEANYNEwBYMcH1WYwAAQIECBAgQIAAAQIECBBoQQGXALRgoygSAQIECBAgQIAAAQIECBCYbAEBgMkWtT4CBAgQIECAAAECBAgQINCCAgIALdgoikSAAAECBAgQIECAAAECBCZbQABgskWtjwABAgQIECBAgAABAgQItKCAAEALNooiESBAgAABAgQIECBAgACByRYQAJhsUesjQIAAAQIECBAgQIAAAQItKCAA0IKNokgECBAgQIAAAQIECBAgQGCyBQQAJlvU+ggQIECAAAECBAgQIECAQAsKCAC0YKMoEgECBAgQIECAAAECBAgQmGwBAYDJFrU+AgQIECBAgAABAgQIECDQggICAC3YKIpEgAABAgQIECBAgAABAgQmW0AAYLJFrY8AAQIECBAgQIAAAQIECLSggABACzaKIhEgQIAAAQIECBAgQIAAgckWEACYbFHrI0CAAAECBAgQIECAAAECLSggANCCjaJIBAgQIECAAAECBAgQIEBgsgXqDgAsWbLkLYODg59JwU7J68Pd3d2rBwYGdgxX0KVLl551+PDhtZn3hqTHkv+qTZs29ef94LJly44/dOjQJ/O+L+nprOeaWbNm/dnNN9/83GjzJhvE+ggQIECAAAECBAgQIECAQCcK1BUA6Ovrm7F///7b0lm/P531NXv37l0dpJUHDx6cv2XLlidqwRYtWnTy1KlT78i0qxMg2L548eJzpkyZsj5BgIufeOKJB+fMmfOxvH92xowZH963b9+c5L09wYLf+dGPfnTfSPM2b958Tyc2ijoRIECAAAECBAgQIECAAIHJFqgrAJAz+qekk74tHfmVGzZseLByhn9TOvI9ObP/UG1hM++85L0+wYJ5GzdufHLevHnT0rFfm2lfSWd/e143ZD19Wc+3hyxXbGPYeZONYX0ECBAgQIAAAQIECBAgQKBTBeoKAOQs/pnptG8ITk869Y/kcoDX5f3mdNiXjjcAkGDB48m/Pev5SC4BuDAjB35Si93T0/OrI83r1EZRLwIECBAgQIAAAQIECBAgMNkC3b29vX3jWWmG7fcPzVcEAHJG/4akdxRn9RMAeHk69FuTrhgaAMi812b6tuS9bO7cufft2rXrnHT8t2SdRef/jrz/3bz/fNIHk16U9NHjjz/+oz/72c/eOtK84v4A4ym7PAQIECBAgAABAgQIECBAoOwCRQBg3XgQEgBYUU8AIMt2J2DQlwDAJyod/I/n/asSFHi6EgD4q7z/wBlnnPGpRx55pLgHwJ3Jd13mPZ0AwLDzUqZt4ym7PAQIECBAgAABAgQIECBAoOwCDbsEYCj08uXLZx44cGBzggB3p5P/97X3ByiCBQlM/Hlef5J594w0LwGAD5W9AdWfAAECBAgQIECAAAECBAiMR6CuAEDu7H9iztRvTSf9vTU3Abwlny/K592jFaByA8EvJgCwKunR4vGA06ZNW3zrrbc+XhMA+H7WtWmkeQkAXDeeSspDgAABAgQIECBAgAABAgTKLlBXAKC4k//s2bNvSgd+Z/UxgBnG/+Y8ym9Zf3///lrcymMAi3sAXJm8D+zZs2dV5l+QDv7C6dOnP/Pss8+uy7JfSKf+luQ9NYGFTcn7wWOPPfaBkeblvgP3lr0B1Z8AAQIECBAgQIAAAQIECIxHoK4AQLGByo0Ab8/b05J2p9N+SdExrw7xT0d+TUYD3F3kzbD++XlZm3RS0o50+N+dmwU+WsxL/pc999xzH8vbZUmPZd6VmVfcB2BwtHnjqaQ8BAgQIECAAAECBAgQIECg7AJ1BwDKDqj+BAgQIECAAAECBAgQIECgHQQEANqhlZSRAAECBAgQIECAAAECBAjUKSAAUCegxQkQIECAAAECBAgQIECAQDsICAC0QyspIwECBAgQIECAEQxGPAAAD6dJREFUAAECBAgQqFNAAKAGMDcp/Gk+/twIpt/OEwpeM3ReboJ4ODc+7M5NCw/npoVTi/kXXXTR+/P0gv9evD906NDaLVu2vKu6XPIfSvYp1fxLlix5Ku9PqF1vPg9mXadm2vfrbN8ji1966aXH7N2797ez2v+Wj/826TtJl6U+X5yM9bfTOgqLPIHi5pR5f+p/eTuVvZ6yLlu27Ph8Fz+ZdfQlPZ3v4DV5Gsef3Xzzzc/Vs952WjaPHj09jxRdlzK/KemHSe8sw28g+5w3pL0/lfSO3KD1yaLNst95S/YHn8nbU/L6cOatjsWOdmrPoynrUIOy7ROH+w5U/cqwTxyu/mXaJw5X/zLsD8f6nXf6fnC0+o9lczT711bNO946dvI+cCyDTt8PjlX/MuwHKzfgvym/0+Jm/V/PMd8l6WP+rQBAzZ6rGgCodMCnVA6Un8znlxXv03n4682bN7+tukj+qX4rB85nFJ9rlyk+9/T0PJdHHE6rnZ5pn8+0/1Tt4Odxh3+QpyS8s7L8d9Mg87LO71YCBEUQ4EgZ6v3Lds/Ndj+Z1Pua17zm0Z07d16c979/8ODBCxKcKIIBpfnLP/xfi/9fpMKfLUsAoHhc55w5cz6Wej+bR3R+eN++fXPyvbs93+ffyff5njI0fuWfXPEY0u353l+f7/9vJn2k038D2Z/8Uup5e7HPSd3nFQGAvr6+Gfv3778tn++vPr4134GVsZif/cETnfZ9GM6gTPvE4epf28advk8crv5l2icOV/+y7A9H+53PnDnzh52+Hxyt/tn/v6LTjwvHu5/v5H3gaAY//vGPv9fpx4aj1T+PoP9RTox19HFh+pmn5Xh/U37vq3KM99Vp06a9L4eDC/Pb/3UBgDECACN15ovpNWf/i4Pr4u8fcoB9Yk2AoDo64GfpzM+qyV909l81XMChdr3poL4g7ZOd3cvzBdiRL8D7qo9o7LSD/uHqk0jfS9LpvTHzTk/6alkCAKn3Kan3hrR3X9r722Vo66F1HPqdL8NvIPuXi+Lwp0n3J51ZDQBUvg/b8n1Yme/Dg/l8Vr4fm7JP6Ml+6aFO+n6MZDDW96NTDMaqf6fvE8f4DXT8PnGk+pdxf1j8pmvrnY9/l/1eKfaD1f3ZaP/3yvA/cbg6dvo+cLT/dZXfQMfvB4cEvJ/v/+SY58HavlAZfgPph56ZY78NMel5QTqY7XrwNFKHfOHChX9SiZo8f1b+wgsvXHncccetrZxZK4YTv2LoKIBAP5iD7jOL6fk7GPRjqkP/Kx39I/OL95n+TA6+j2uE3cUXXzwnkaD/lW2tKsMQ6Jp/flfkH/6UmL+umFaWAEAioL9anO1OpPPCnOH9SSO+Y622jcpZ7/60/dcqIwAuSBmvzfehGAUzKZfatFqdc2Bzdur3eNr+3+X1+moAoPYfQAKWj+SfXvF72Jw8SzstADCSwdC26tR94lj1T9t39D5xpPqXZZ84Uv3LuD8sfvO1v/Mcc/1D9UC40/eD1f3daPu5Tt0H1u7rh6tjp+8DR/tfl//5xUjlUh0b1n4HMiL2yxkFVJrjwmK//8wzz3wgx4K/fMwxxywTAKj5dYwUACiyZN5gpdN4xCwHEAeKDn1+QIcyjHpa9ez+008//c4777zzlupqq9f8Vz+PNb+IFCTv94oRAi9UhyJlWpQvwPuTFuQf3z+8UNtppfWm/U4NbXEZxGV5vbZMAYAcBJ6X7+nvps6fT/pg0ouSPnr88cd/tGz3AEgQZHO+92el/j+IyZL8dr/cSt/TF6Islfb/VwGAGNxQvSdAJeq9Nb+LKzotAFD1HGow1LnT94nD1b9M+8Sh9S/bPnG49i+ufS3b/rD2d579/y+UbT842n6u0/eBxT5/aB3LtA+s6ZM8f/yf739xkqBUx4ZDvwNl2Q9W7nWwNW1ejAi+NMd6mwQAJhgAGNrhr3b0qwGBmtWenJ3M7uJz5h1Mh+OYYQ7yT05AYVcaZnpxHUExf+hogsnqGKQsr8+6bs9m3pPO/12Ttd4WX093OjnXxP/r+c5/LgbFZQClGQFQOfj7q3ynPnDGGWd86pFHHinuAXBnCK7LKIhtLd52k1K8StT3c/ne35wRAOtS/3PicVM+r4zBNyZlIy26EgGArq7RAgBl2CcOU/9S7RNHCACUZp84tP5l3B8O/Z0XI6HKFAAYbT9Xhn3gMHUs1T6wODwZalC2Y8Oh9S/7flAAYBwBgHTO78yZ4wXVTnl1aP9wx/vDddyrwYKhNxEcob9wcvJ/rxII+EE6JydPVr8iN/45KRH/ohPUn87//yjiDJO17lZeTzzflDq/K8N9VvX39+8vaQDg+TPAaavuGPx5Xn+S79eHWrntJqtsQw+AKzcBKy7hebzTDYYLAJRt6OtIAYCy7BOH+Q6Uap84QgCgNPvEserf6fvD4X7nZboUarT9XBn2gSO0f6n2gcMZDBcY7tRjw/HUv9P3g5Xj6SPH/zn23S8AML4AQHH9/tTq9fs1Z/sP5Iz+sdVV1Nzkb2fONP/i0OnDPEWgepPAYfMPvalgPZ2hyvCPW7POW+fOnftn11xzzeF61tdOy+bLvjrlLW6G9q/+0p7bcxfQnvXr1+9rp/ocbVkrbb8297FYfOuttz5eEwD4fjq/1x3t+toxvwDAv9wDIHeFPTEjILZmn/bempsA3pLPF+XzkdFKnfY30hDo7JNLsU8cWv+y7ROH6QAXjwQtzT6xzAGAkY59yrIfHO3YrwzHhSPVsUz7wJEMynJsOEr9i8tjnw8ElyEAcP755x97wgknrE//55sCAGMEAHL2/9kcGE8vsuXs+drcMOzDxZD+4c70V/MOczPAIx39YQIAezP5xcW6s8yRJwPUbi+ds1Myq+4blFW+/NuzrTVlOvM/UiembCMAiht/PPvss+vyHftCvlO35MDn1MpjQT6Y78O9ndbZG64+laFexXXuN+YyiFvzKMyz83sYKC4B6HSD4YIfs2fPLi5/2Fl9DGBc3pwRMsuKETKd+H0YoQNYmn3iaJdAFO3d6fvEofUv2z5xhEsAOn5/ONqxT3Gw3+n7wdHqX4bjwqOpY6fuA0czKMN+cLT6l+G4MN/rc/Iv/ub0YxfnBM93cjn0eflcPAp7kQDAMAGA4Q6A03n/y5ztv7DaQR/mWv9iseev96+92d9olwCkcX6W5WbWbrMIIGT9tyTY8K7JOBjPNq7Keo7c+G7I35XpEK6ZjG200zo6dUc/WhssX778Zc8999zHkmdZ0mP5il2ZgFNxH4BSXAZS2BTPw06nd23enp30w7IYDNf5q1z/enscTkvaHZdLOjkQMswZ8FLtEwUAjtwItXbIf1eZ9okj7AM6fn841rFPp+8HR6t/9vvHd/px4VjtX3vM1KnHhWMZdPp+cKz6l+C4sDt1vDDHeJ8sjvdy3Ptw3q9O32+HAEA79Vz/ubc2J41WDOP2R4AAAQIECBAgQIAAAQIExi0gADBuquZmTMf/91KC4lr22ZWSPJnXv0gDvqe5JbN1AgQIECBAgAABAgQIEGgHAQGANmildP7np5h3J21I+u002rOZ1pf3f5j0TD4/f8PBNqiOIhIgQIAAAQIECBAgQIBAEwQEAJqAfrSbTGf/0SyzKY31+0OXzbwfZdr6zPvA0a5XfgIECBAgQIAAAQIECBAoj4AAQIu3dTr4/yVFvDYN9eK8n9L1wAP9XY8//vKuL33pW11//MdfyLxLkuZn/r9p8aooHgECBAgQIECAAAECBAg0UUAAoIn449l0Ov33Jd+vPJ/3nnu6uubN6+r6jd/4btf27Sdl+hNJs9KQLxlrfbkbZhbs+sPc/fHcsfJ26vzcDfOpPBLvlXfcccdPO7WOo9Ur9d+Wu4B+Jk+0uKOM9c9voC/1fkt+AytKWv9TU+97Uv9XlrH+RZ3zHfhuXs6NwffKaJB9wJ+k3rvzFJDry1j/PMnn7cVTL1L/i8pY/7e//e0nHHvsscVjh8c8ZuhUn+wDciDV9UfFnbA7tY6j1Sv1v6aYn/ofeS3bn2PhI09Fcixc8mNhAYAW3fOl4z89RduV9AtJU5P+Mam767rrXtx18OCxXd/85le6t279j8n3TKZPSUMeO1ZV7PTs9AQABAAEAAQABAAEAAQABAAEAJwMczKsvCfDBADG6jU3aX469uuy6aVJf5d0ctL0NNbMojiZ99W8FM8yX5z06aTiea5vz/y/HK24AgACAAIAAgACAAIAAgACAAIAAgACAAIAAgACAE3q5trsSALp5P9T5hUd/pd1vf/9X+569avndv38z+/uesUrru164xuv6frBD17R9cpXPpf5DycdSvp8AgBXCQCM/p0y7MklAPmGuATAJQAuAXAJgEsASnoI5hIAlwDkq+9yWJfDlvpyWCMAWvQfYAIARaf+x2mg2YOXX/6jrhtuOPFIURcsyHn+nOj/aS5hf8lL9mb+8cn7UObcl/erBAAEAEYTMALACAAjAIwAMALACAAjAIwAMALACAAjAIwAaNFucGcV62huQJZO/YHKmf07ulasWNT14Q9P7Zoy5XDXe97zdNeDDxYjA7q7vve9AuhLSf8hqScBgDtbOQDQCjcfavYIgGz/G4cPH16xZcuWB5vx7W52AKDZNyA7mt/gC9E+zb4MJ9s/tdkBgJRhMAeeTQs+N/smgM0++9js32C2/758B09JB7R4wk3D/5p9E8BFixadNWXKlHWp/+sbXvlssBX+D5f9N5j6F5d43pv9YH8zvgPNvglg2f8Pt8Jv0LFwc0fDNvv/cPEbbNpBWDN2es3e5tHs9BIAKK7n//VKmYvRAEVbPZX00qQplc+1VfrPybBeAGD0VrbTs9PLN6RplwAIABy5C78AQBPvQN7sAw8BAAEAAQABgDL/HxYAOHI/LifDmvg0HgGABkcEjjIAMCvFKx5VV3T2n+iaPfvLXZdd9ltHinzNNYkPdO1LOnJTwPwVTwIonhrwxgQBvjFStZrd+bDTs9NrdufjaH6DL8Tuodm/QSMAmv8YQCMAjAAwAqC5l+E0+zdoBEBzL8Vr9v9hx8KOhVvhWNgIgBfiKH+EdR5t5yO9/K9nVWcdWd0JJ3R3PZUBAIcPd3X99V8f7rrxxoe69u17ZdcXvlAECi5Luinp/jTorwoAjNyoRgAYAVDmMw8CAAIAzT7wMALACAAjAIwAKPP/YQEAAYBm/x82AqCBnf9iUxMIAHytEgC4KAGAO7o++9niJoBTM614DOAbjxT/rW892HXPPefm3T1JjyQA8M8Bg2H+RD2b/xhAw54W/0m+mrtz/ev1Df75Hdnc0f4GJ7uMzf4NCgAIADT7wEMAQABAAEAAQADg2O8280acToY5Gfb/AGzEbVNjWGj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BAAAAAGkCAYAAACvqFfcAAAgAElEQVR4Xuy9C7x1VVnvzwukpGJeMqEbG9PQowUqlVlHF3lOal4xLi8gsV8sUUQgy5N5OW7MLM0SX0vNDrDfEHgvBqjJEcvcZMe0+htqaqLmpou3bgSC3Pn/voNnTMeaa6615rrsvdZ+929+PuOz1pxzXJ7xG2M843me8Ywxt+zja90Q2Lp166IKe+LOnTu3rVuhRUEqv6PbV6v8o2ZR/rOf/ez73fOe9/zSrl277j+L8inz+OOP/89bbrnl0Msvv/y6WdCg8v/2zjvv3LZnz56rZ1T+ZXfdddeO3bt3Xz6j8t+kcq9VHzh3GuWrLoypCxSWt2zZMnRcbfYxqPovCKsPiQccOg38x8lDNNyl8reMk3YaaVT+l5TPUaJhdRr5jZqHyv+Q0pyj8ldGTTuN+OJBUx2Do9Kk8s9WmkPEA35x1LTTiH/cccc9W7ziFJV/9DTy65eHeBM4U9dfVHkVvzv22GOP2HfffS9Q+Y9ey/L75T0P8/BmH4OqP3PWVeIBy7PoAyp/iXJVfvpd72uzz8PzMAYtCx+/V8nCo45hxuDMhLBRid0b4pvp2QBgA8BslY9xxqAEeYT4+8GDJMhPJDDN2ghnA8A++2x25cMGgHUzAHSy3CK+sZL/2wDgMWgDgBfDvBjmxTDNCVNbDBtVR7YBYFTEJow/jvIxYZFdyWetfNjqmTwQ7AEwY6anQTGSF04YAFjNO1eC/ESrlrMegzYAWPmwAWB9DAD95m4bADwGbQCwAcAGAMvCNgBMU8Od87xsALAHgA0A9gAQm5rZNhwbAKx82ABgA8CslY/N7oVjA4ANALMeg94CsDm3AGhB69mSQY+46KKLjvAWgHU0GtgAYAOADQAbzwAwTRZhD4CkgPsMAJ8BsNefAWAPgP6c0wYAnwEwqife3jQP2xvW3rCzMsSHAeCy97znPR+3AWCaXGXO85q18jEP8Mza6jlrDFT/mR58Muv6z9oINwf1XxANMz0EcA4wmOkhgLOu/6wEj1nXO5e/XocAzkt963TMg/Ixa2xmfRDnHNT/1dCgQwDPmTUtsyjfsvDsD8SeRbuXZW5WWdgeALPueTMq30zPTG+zMr085GwAmP1XAGbE/qpiZ736OOv62wAw2y0As25/GwCSF9JMv8Qx6z6g+tsAMMOteLNuf8r3YpgXw+wBMA8jcZ1osAHATM8GgNnuPVynod63mHk4A2AOMLAHwAwP4px1+9sDYPZb8WbdB2wAsAFAfXBmZ/HMuv/bAJB0gU3vDWsDwDyMxHWiwQYAGwDM9GwAELvxFoB99jlK7q+r68R656oYewDYA2DWB5DNekDYAGADgA0Ax//nLbfccujll19+3azH4yzKtyy8ddEGgFn0vBmVaQOADQBmejYA2ACw1R4A9gA4ZdeuXUfPaCqeabHeAuAtAN4CsLVjA4ANANoPv2P37t2Xz5Qhz6hwtsPaADAj8F2sETACRsAIGAEjYASMgBEwAkbACBiB9UTABoD1RNtlGQEjMDUEZL29H6vZZLhly5ZHTy3jhoxU1pvi8Q6VdfValuW8jYARMAJGwAgYASNgBIzAWiFgA8BaIet8jYARWFMEwgDwnyrkJoUXKaxKOV9Zi0JV1t8q3yMUHm0DwFogvPnyjP57dhiwljYfAq6xETACRsAIGAEjMAsEbACYBeou0wjMKQJSSlBy0zXvim4oUAsi9Q8UjlQ4ag0NAElR07Uy77jMadcyWTUECgPWdepT9zdARsAIGAEjYASMgBFYSwSynG8DwFqi7LyNwAZDQIxhUSRfoLAspWTbRiBfNEMvF+75K/NOcyh+iUzRuylP4J33NloP+ubRA0A0PVt1v0zhcvXNTXlI3nq0vcswAkbACBgBIzALBDTPM8c/2waAWaDvMkdCQCfXP0bC6FsUnnPJJZd8jcQ6wfJJ+nm7wkMVPq4OzanOf1dmXE934oknPvnOO+98f71wpX2L0p5Zf37CCSc8kVNC9fwQ/X5K5Z+pT4clBbNN+SNVck4ihwHgLJFz9bwYAEZp/+c///nfdsMNN/yC6vEK1eG7Fb6g8AK12wcH9Y0m+Neq/b3yO3pnn2YfaOAD/6Y2+R/iAZ/Y7DxgXg0AU27/IzQPnKe2fozCl1XnV6rtl/X/rs3e/qOPzPVLMUofGDZHjzJ/r9U8sH7I7R0lTav9LQdu3P4wah/INUUuvP7669+h+5slC75wXmTBWbVEGAAWbACYVQu43FYIaMA/at99932XOuxdUkg7GACOPfbYh+633367dH/G7bff/lf777//2Xp9jOL9zMUXX8ye8H2a0tULVJzHKY8/uOOOO47Zs2fP58r3i4uLB9x8880X6f1HDjzwwO1SKjEQnKryMDzcZ1j5rSrnSEMRGLX91T5HqB+8UWHrD/7gD37xs5/97HP1/+V6/nS1McaAnr6hPvPjeoxF9AMKp6nNV9ey/cMAwKfo8ADocf0O9yzOHMAIs6aHGw5tgDmIMO0+IOH/TOH62K985SvPW1lZub1fFdeyD8wBrBuGhGm2vyp9q3g3n316lQTBK5T3keIPF2rMPVf3f+M5YD67xah94Lbbbntgvzl60LssP2QUzAPmoz9Ms/3rbWw5cD7aeBgVo/aBsp1lxHuKePwfqYw/LA0AbfSEvZkH2AAwrNf5/cwQkKCOC+qbFT6icHg2ANQJ0iA+XELcxXp+nAwEn26T7uSTT773rbfeult5XimGsL2ep6zEh2iV6DLle6oYydW6Z9Vol5jIcfWVwnr5MwNsLyu4TTtS5UH4i/E/WG22onY8+6KLLrrlD//wD3/2Qx/60Iky7vxJ7lOFASAhqD6xZZbtbwPAtzrytPuA2vpK9ZftauKva9y/dtCQmWUf2MuG8tjVmXb7Q4j4+Ll5Lul0OvsffPDB5+nZR8XX31YS6vYfu9mmmnAafWDQHDHonfvAVJtyrMzWsv0tB47VJOueaJI+oDF8f/F3ePvDFP4qGwDa5rk38wAbANa9K7vAtgho4D1WA/crUt5+qBTayvRY5775zW/+kgS6H/m2b/u2ky688MIb26Q77rjjjlK+r9Pq/zO1Mvyvw4wKUiQfqTi7RceJpQGgqfy29XO8wQi0acdh+D/3uc89WKv/f6aSzpBx6I4vfelLH7rXve71ly95yUvOKftUbH34LfQD9aUHZ6FQXgTPW1pa+nuFh19zzTUoCo3t/wM/8APbfvVXf/X997nPfV651vv6g1YMFcsguBHPbWjb96fdB2688ca/VPvvFHasBLxrEB11xcA8oG2rTS/etNtfPH//JgOAxtBX1B9eVlLu9p9eO06S06R9YNAcMWz+cB+YpOWmk3Yt299y4HTaaK1zmaQPaN4+XTx/X835yPD7ZANAmzyJvzfzABsA1rrnOv+JEYg9W9WqTc5Qzx+mgX2pBjar9c+XYr4Lfah4z57/nnR51UdC32fEDF7fRCCDXvm+NZ87ECvJlyrN6dkAMKz8iSvuDBIC47Z/MO9j1YYvUXiGVn8fpWen8Pykk07aWTMApENRFNLBZ1deeeXCpZdeetrrXve6Gx/4wAc+9rrrrvv6C1/4wi/0a//TTz99v5/4iZ+4Fy7962AASH0cTwV+92YDwLCx3GYMaixXfUDGoC1yDcYg9E0FBIJvCr+XNu0BNw+YHwY0LR6gGn0n+x81dF5w2GGHfVhGvSPFB/bo+RUNe0M9B8xPFxhrHhjEH1ryDveBOekD4/CAQW1sOXBOGnYEMkbtA1rlXxC/Z0voC/T7axRV5/P98sxk7c1ygA0AI3Q+R50NAsMGqAY5+6TfJaHuRVrlrQ75G8Is9oghcHBgz8FfoTgOnfgzGv3Knw1ae1+pbdtfCvrXnvCEJ3BI5JvVF1YGtUs9T/WF/CWBdyv9/a699toLtm/f/vWXv/zl/9TPABDK9wWf/OQnH/C7v/u7//1pT3va7mc961kvazIAxOFqqXH0nj3IfS/F7cTLVc4jqEfMtOrdhvhKwzR6ZNs+UOcB9T4QAuEVwvCXNfbfo/uHSgHkrI+XindcVdLaZuI3D5hG6w7PY1rtz/BTuy6qvfH2+XaFN+j/Q9QfbhrHAOD2H95204oxbh+g/EFzwaB35gHTar3J85l2+8dcYDlw8qZZtxxG7ANXauFuSfP7xzXXv1vjPG3xWgsDwEadB2wAWLeu64LGRWDYoEeo0+D+fQlxN5en+fdLp7jHKO62e9zjHsexZaCJrrZuP5G2sfxx6+t03Qi0bf+f/Mmf/JkXvehF36PUR8n1/wva3vFu3OSl2P2unnWd8D0oT1bUP/OZz/zcW9/61kd/53d+51MHbQFQ3C8pLJx22mk7dcrsvzZ9TYLaDFqlL4wDKPxXk6eSLCgc2mQA2Iz9o20fKHmAvDy+d1AfKMeu/v/HuC7g5gFr3yPXqv0H7QH2HLD27TpKCeP0gSL/QXN033fuA6O00NrGnXb7Ww5c2/Zai9xH6QMq/2LJTz9/wAEHnLG8vHxzWwOAZAgOYEb+Ogp5bG/mATYATNBLEfxzcgvqEwA5JOmwQf/Upz71nve73/04yfmT5cFe/dLFIWCs+HTt+SzJ0JcGHiRX4UvlOvTi4hDA83V/tO6vLeP2K3/tENlcObdt/0c84hG3vepVr9rzJ3/yJ/c5//zzX6wx+U65+f6eFPg71TfeJNTOVvhFPT+3Kc9Q0n9FcR7+xS9+8ZRXvvKVvzCs/Ulz00037X/GGWccrbMo/rLsf7gaK6+OAiv191M4RgHX85eW/CImnCP0/NFhAPhQtDCfuOSUeiai1c3V6t21bdsHMg+I1Z13ln2gCb/CDfTz9UMBzQPmp8etVfsrX7aPfVD9hDNCuj4R6/afn/aHklH7QNs5etD87T4wP31g2u1vOXB+2rYtJaP0AeV5vQKHiHddkhGuKBf/GrxBMQBU8tjezANsAGjb8xrihSvuIgI+K40TZOWkAxCoD1BZ8o5U9HdIOTteyvgX5ObzZN2fq/tjddL7p3JWTcziGc94hs4AG34IGIrBQQcd9Ha162fzZwDV3o+XNfEknSDPXvKh5btRp4PAsPY/66yznqM2+QNtAXjfG97whtdIoL9C7bY9r/yr3WDmr1F4hsIwA0DaCiBl/phTTz31qZO0fxgA0rkCuP3rHiMAn6m8TvfV5/8iHsWegwEgo2ZPgG/1n2F9oOQBeAHU+0DOSbzj8fAKhZ+Vwv9PSvfDir+MR1B9O5B5wHTG7zRymVb7S5j7fhl2OQPgLPH1j8lr5wzR93TNHcfUPw/m9p9Gy00vj7Z94Oyzz373Lbfcsv873/nOn/3GN77xP+sygryC7tl2/nYfmF77TZpT2/ZHDhzWxpYDJ22N2aQfpQ+UugDUjuAB8MOK/kOk0Txx0d7MA2wAmKAfhwGgE4L78gRZOekABBoUefZxPlOD841K9lC1w6f0/0wJ9CtlNk0GAAmAD5AA+H5NEq/ik2A5fnYF1bvt+Xns/+OkcFZir1UZp8Q+4Vblu1HHR0Btyrjiulqu3D9WO8yxC3+15Wde8YpX/Ddd10mh+22lSYe9lNcpp5yyz1Oe8pTPqA3TSbD1vkH73//+9/+IVoM+qXhfVJQn6hyAzqtf/ep/kTDJtoK+7f+ABzzg37T14DtV/l8pHmWkvfmh8Ccy9Oy6uMe6zP2htTh4HvyUAgYCzhFgK8BC1OFx+v1qpFvJ9QqPBQ41ZOvAwPMAwgiCFwRlH1XHZ97vR+EBmuhfqfr09AE9O0s84i3BO1gZOESBgx1fJOX/T9QH7sWnQc0D5q83TLH9t+u8jud/7GMfe40OhHyQ2v5DCqep/b/oOWD+2r2kqG0f0Bx9CrxRv9vf+973/ozyqMsIfedv94H57QNt2z/kwIEymuXA+W3nQZSN2Ae6smprAPj4xz/+3z7wgQ98+klPetLXfuRHfuQgMtlbdQEbADbmODDVRmCvRkACHIowK+bpVH3ds5J+b4W/UPgvnhWKMPFeEvfn193llfZf9O67FT6gd3iL9L1CSUdRfooCzB/3+5UhafL2AqIRt3I7Y+W/oLM6aDA8Arj/bwo/qvBRBRR9rq16zxct0hXGELYFrJTKexgAyGO5pQEA48MXFH5hWJ0G1dfvjMBGRiCMYYyFqzUOOEB2zS6VlYxuujiYdHXNCnLGFQIF5p8Q5suGxggYASPQFoFYeMmLJemrUHvrZQPA3tqyrpcR2MAIsDIX5OM+jwEgGwR4vK0u2Ok9+/th2nz28RfLqhd5kW6gEB4GgOSmr1Ax/2EKcyjpC1HuE/W7qHCe0v18pkVxyk8NYrRI5w0ofEPhIwoHKvy4wucVnqdwQ6Ql7qsV7qPwCwqs+INJJ+fdgj62QbxCgXMI0jaIEqO1/h91p5gdpVFkrct1/kagjsB6esOoLB/o6S5oBIyAETACc4eADQBz1yQmyAjMFoHC9Rx38dW1oCbKYFWfMoYqo6FAPkbRv0Ph7D4GgLP07vK6ASDTH0YCbolT1UvP0xcC9GxLGAASXbpQvPsZFRDsec/BfWVepL1QAWWd69D8PlbseYZxYSHy/oB+WcXHxZ+tJriu43mQPQIqZb3uFRH5t/6JlTEMAXwdYSjmrTNuEbE0ftgA0AIwR9krEOjHc/aKys1xJbIXQL+5YI5JN2lGwAgYgXVBgM+fLNZL0h6a5XUp3YUYASMwdwjEinlHhB01bGV5XOLDAIASzWp22g8/rSvyxsX3JgVOgr2XAko2++UXFJ6m8OUom5X0ygBQ0hDC+7P0DFfhuldB48qe0mAAYKX/XxUepICx4eisCGTFO+5/Qu+/V+FjChgvVhV2xP+/1y9bHi5ReFus+KfzA3Rx9gWeBRwmuCFc1AKXRLwNAGUv838jYASmjUA/nj7tcpyfETACRmCjIoABIO9LreogA8DAA6U2amXnne4QknH1RSnaEIL9vGNq+kZHIAwAC0q5bY0NACi9KIR15Rp3/qwsjrxSXRgXUPLZ+891jgLeA1ynKtxXIZ0v0IRQeAJ0gj5O8AcPLvbsX6SAgv+n8f70nEcR76f17FcVMB5gACi9DHJeKP8fVvhnBfbmdx3QpySUz1YI3v0exoPgET+mez5hmYwLdfrDuICxgzMDurBtqqufGYFBCMRYwKi1IQ+QdOvOFwKFkbSRf02D2rrBdRp5Og8jYASMwEZAQPxvKehkkahRhsZLylsARmzNEMoxmqCkT/U07fWYGEesrqMbgTVHIBSMVE6sdOdD9fguN6vjT1LApZ6DtJaHEaT8Pqk436/Aaf646ZMHBwCmtHrPSvq3K7Cf/gY9rz69l/MOmqpP9jUYFT6nuIcpVAeJ9VvlhtEqHucC/LPKemYYWDq6P0GBMwCo91K9XsFrwIDPVvH7zghEfT3Pmgw0IfxSJtsLyP8/FDDmpHoGPYv6e06/yaFOi+83LwL1sbB5kXDNp4GA5ZxpoNibR8xrvMBzr9GwvTYlO1cjYATmCYGQ8VhI63veE4tSNgCM2GrFqlzXidwjZtMYXXmzPzddTUrJNMpwHkZg3hAIayWeLyikS8G8IJNvtnNC/q0K91DgRH1Odl5qqkMo6RjnjlTAYJCVdPbpV0p+jOE/0vsHKLxUgU89dp13EEpP8o6KFfwF/cWQAM9kVf0fFR4b75OFVWmIv6iAsr0czzA2sMUB7wMONMSbgFV98hvqYRFYvFBxsxGArxN8ReHlCnzGTll24xF8BM+H9yncpvBtCu9RPLYzZANAmhwUMExwQYuFxgBjs/5E38RoxDkUqR/HWEhzU5PBaV6xinGeyNtIdM8rnpuVruDrVB9heqY8UrQs5naoG8P1ruvLOZu1vVxvI7DZEQiZGhgGeQCcbQPAiD0llIwsVKyOmNzRjcBei0AoCnlssLceYQWlE6EJZbNaUS9BCGbFdgBW+Jfyu3iOGz3K/2cUcL+v3EbrBrMYm+zNRzk/XIG9/jcq4K1TNwCghHP6Ps9/UqFS2vs1UN1QUY8XgiIeBxyyt8x7rKwRj/pDB0aMka4oFxxRwkrjQs57lQyVd3WWQmCBUYVnKPmf0/uHh1L0y0HAc/WbDzPsux1iJGIbIqtMzkVIxgfR4O1lkwK6hukLJYJSho6JTErRR+n7GPEYB+kapjQFn2DLCuNjav0jjBkd5XvUrAwAlhfWsLOuU9bzpFgPmoOK+TB9JWad4NnriykMieCa5tqNepkfbdSWmw7dav+8vRbDwLINAFPAVaBWn/cqBfzCCoO3wMoUinIWRmBuEagLSiHYsyq+rNDXADCoQsqDdKy0P1CBFfjKXb4+7mJyW4j8EPwrr4KyjNJwoOcYHoh7Tn1FpU5XjGeUZvb/v7A0KvSrQy4rxx1X2akzbsoLeg7QXz4nyIGH/6Bwu8qqvm0e5efVW1ZzqSvGj+TBFMo52XE/UGgMfJNi16buGZMoAx65Znt+++Hv56MhUAi7bG1prUTUFRPd5208Qz85WfKJSQ0AkVc2OmZewNheqfGAic4ZaYtqfby1Sac0rY0nbfJznF4Egp9iJEYQHnhOSvQpMoF/tRoTwXczr+zqe5O0R4wzPL+uxdA2SV5O2w4BYd544G+71PMVq5+uMl9UbkxqirlzJI+zmCs7qvUOjenG/fr9ECl4E2UuD0NO8bu8VG0AGIBYIXQDbt+G6Teo9BxBm4ad2QrEsA7h90ZgVAQKpoPSuJrT6zkr/FyHIigVyiXjJ618Z4WY/6USGWOFz+Bx/Xa/8RZ5orR/X8S9Qb8I+F0r63WFpKmOkVdygR8mBBZ1xKUfhTptKwimzxhPhgnd55P6GfM9wuI0lZ3AEyGTsFvhRxRw+f89BVZiV+r1DnqzYDqSN4LSLig/hCFWQlp/uSFwzmUuN7XFLJ7FxEvReJ6sTouGwCllN818p0XfWuRTjmvlz2o+4+oHFF49TKgZV3Bqqkcxvv5C7/8m2qBHwWvDH6aBU9RtpDODmsaZntkoMI0GUR6BLx5lnANzblveXxYf7YF8xxivDK45TowH5oLqjJgpke9s1hmBkE0oddtG5+ehqyC/YJgdaf5fZ9g3XHEh53QtdASfSDJhP5kp5BAM0gON5TFn4fXJNtgsT5MOY3srPlbIPORhD4CCYaf9vrqwwqzwZ1IhIdKT1UAPgH5K0YYbASZ4UyCg/jq2RTwm046A4gBNflEUrlJAaVgIANnfnj59Vwe0YLLpleKMZMQMBkg5lPk8hUcpvE/ZPL1N4yl9XjlkTGcDQLmiPnAf5jSVnZJe5fvHun+EwkPi+RdE38P61SkEAV4j1LRd1QI3Jji2ZPBpxb6TWhss1ytOCPz5PIfq4NY2/bhp0h1Gd9sJnXyiP2XjyNKwvNfrfTHO/ktlfqlJyRnQt8bmD6PWrxhPyWMh6Cabn1J4scKynvdsK4h25VyO/8JwN2q5axk/+itCI6vTydA2qSyylvTOc95Z4C2V/MCXPvpvCi9FEC7rEHyBRxhxVwv5DN7xO7X60kb3L8Zy8ipQ4HOuCObwyJ7DoqPfjmQYGoZz5Jm3WtW/rAOPeXbQ01XfYfn6vREwAsMRiLknb7tMc6aeMe56tr7q+WLk+Ov6PVBhq8KXkSn7lRQyHttaX6J4ibeE/NDoyRSyNtH6Gq5GEp6HQ7BxY5SKSc0AsOZCQjDuSonYuCia8s2AgPprNpadM8wiHsIWsPy+Am7qC4ERAkpHIbnpK6wocPAYq9cczne+8kZB77pirPyaHrJvvydOMERcJBtX9UvlTFFeq3BvhZerrN9o23al8hB0U4/sAYB1nSvtwwxGj8cCCsrU9jc30Rp1TxODrq+qvIP71UlxuwwVhcI31E2/EKBH8gRoi++04/WjN/CiOOq82gfTxu1dg2iMPoawjWfBIM8x4jxDgc9SDrXgh2KCQIH3SSO9w7ALZeYtivdDUeZSn3p/UM9RotOl8vrKCoWClLx62uA6jM627+v9OKeLcZcNKyO5VbYtez3jBc+Bj3Sdk7KeNExaVvDuhehPy5Pm1ya9ymTFrKv/hlCe+3WTkbnLgFXwRrag8QnWfLHy/wcK36kAb4f3t1qNU557FPcYhb/QmPnvberSL07wBV5zXs4lCml7Vxk/6tyjiExSrtMaASPQjYDGWZYXEs+JcZfnodUcW8+zJ2n+VPWhw+Z0pflNpWe7542KyyHXPVfME/A85uu8qNY3701tACgnAoGVrKO6EGpXhnXsUQTmFnl1FIeJA2tyj7V4WHq/NwLrgUAI+jCVUVzmM0P8OyVjtZ1VlZVglAhOrJTwnXsEMYxgMLb9FXDRRLjq2n6TBTo9xlKKAaLLja1QghsVqhi3Ga4s/I273xnal4PGRp4RiggGk8aVyHHbrVCy4FcVBqHs5gmnsiYH3hSHmxmrWpnfQTe8h88movBxgOKf9TNWRLkYaLgwwKyOW4d6umGC+bjlKN8fjvrRl/CUaH3FhIphii9KfAgFtynxOLQrTd4iRh+6VnkvDSIsBP0FxRkqLPTLJ8Zw3qbyUcWjbj2GimKcJffmfvXmXZHnQHfnEHpIAg9o5XUyrKECQ6LxhY2p5DmsTL8fDwG1VYcxpJAUVN1j/EVOHtjvy9Kir5HP9yigQCMzNbngM05+WoFPyH5DcXqMyQPGCGnTVfBKaP1ehb8rZbRiDCO3lemWB6GkdHjW3FfhcOX3yRjbrTyqCgxepfTw4n8O2visLOO5a87kPvhT9khYU0P0oHr73d6BQMgP2duksT+F7EOFW+lU845M8C/kWea5Jq8evEMx5t+h8EeKwwJT11XMgchZfJ75fIVPxZgdOH/FGK62HYWsBz3VNqSQV+BVzO1vVviqwu3BI+CVXWVsdgPAooAZSziPAQD4WIUfHJ3i6HnvxKbPCIyLwAiCPsplXgnHPYn/O2OscGgdSv7/VmAff95LTxwUE4wBeAFwHsCLFLpWM7JigtTYVI9QUNMrRVmTlb+iDOrJFoZB31rNOAxUokZtE9Ew0iTT+MoAACAASURBVMr0IOVR7+CB8EIm8uwqPwjfnlWuYrKnnsuj1of4xeTFxJXabhoGhph0aQes7X8wSOEILCj6qlyPqNvAeaI+NmKyJh9c9vjqAkJQmh/iHXgjLHxRAQV8ZRhmRZ7gMpKyG8IC7YZH219FWQ8KGnr6b25PMCj6ezI2hSCUye3oD/MfYwGvkx5lLEdUuux1wkGarGSgvPD76WjrRuNKP1yirTB2VV/dKPBlFRecknv2qFc5Jsbtz0W9wX1BgT41Nk+apP1Hrf9axI9+gwGZT5n+vQJ9Z6B3SZ2OYpzlT7w2Gp0K+Yws0udXJ6lTjJ/cpyreGM9T1k28Su+TwK5rWxgTlvSfFbr9FFAAMAzjKZY8FbiPvLZFWjA6quQPBQb587h4EGAEmAq/nASnvSHtsDbdG+o4aR2K8dXXY7Bf/5207PVKH+NsIcZVnvf6emrnMVzKpiUGyid7CJHlPyn8XB7XwRtbbQkqZJQPK4/zFP5R+RwS9OIlhmEUGfvQ4DnlvPu7eo5MnWQRGwDuXv2iE1dWLAG5pGdMVDsGCYsAOGggBCPpWY1brw7scozAOAiEoNkjQAeD6QRD7BJkYxyUxaGgInQxrvIYYOUZhpry1vVehpBCjyU0GGK2MA88pXmcOk4jjWiEd8DUUUDGFuzHoSXKJimr21iToaH0BFiMfBGQccvOK/7cr5Zl6l2OWz3up/QoLlbuni0WQQ/vKmWyoPGcYQpr9DmUwRcqYAjqKJBuaRx8avUjP75tj/FpYJ4xuYLHSxXeFRMo90ysfbdxxNhAOEBJZu8f9HOfPV/Kz1cyHtbcHTfaijGEYo1RhXEHfXlf+ULGqUl5ye+UT5exqSbUUE9WHIa2VWBEto9UeGfk/379ohD2uDXGPIyB7arcD8p+HOXSNvCY7JnEynIXvsFzoLPROBVtxWuwWeVP0Q+29RsLGZ9hv33GRuaJfQ05Ske/pY1QABnDtB/3SbAbVu48vS8xiHaj/ri03jLKGI8+RFuzes5WMFblK+W34GUchvoOBZRkyuL3JpXVYxCK/gJcbIt5DX8Uj34E1vmijy8qvF7vXtYP2xofY06AVvJJbVZvw+jPjK8PKJymUBkZinH2ej3HYJJWUgsMoLPv3Jjp32h9pR+26/VcuIH1YQrp07nrVS7lRH+A5w1s2/WkqamsoDPzsOU+cdJigq4d9Nu1oLmYUwYusMRcAgl4hrYynkfe8OBkZCz4RKMBPngcZXxCIbWhrgWFjgIeA6UBgHfVnBlzUF/jQsYu+BuesdlLlk9jY0zA6wC+xELbvyi8UQF5ELnlTAXqzC/zbnWuz6Y2AGRQ67/RWdoKNTRwuuqMNhhwl9DVr0w/NwLzgkBdgG6iq2B216rfn1sIzIwbTuZnpZELIahSdmJMcEI37/+PQkcBxpg8AeYFg41Ch/Bs9AQI5WEkXIs25fT0bwuettzAH2kzBNt8gCJfP8AYgkDA6bLJGKJn2fJ8//qkWwi32W2V1WBcWlcV2FrRygBb0hb9FjxQ9BHi4MnJsBv9jnMouH6lX1+LCfYxisMBckPPQ+jXT2JChxY8Wn4haEn9O+hknCQhL2hLK4W6T8r5pFeUgTDwZAXaAwMA/YEyWM1ASMBd+PMKj4vnjYJR0S+uirR5VfMcpetEGWRBOW9XSEaQeh1CaEQoZPUWXLjYesIKJocmpQMsFQ9DEvjQhtBWCkqVEpzrE/mANRdCz7sU3scN/W7YPKz3a6pYR70TceAXdcTwOXD1uz6Gg07G2NhnQARGE/1E32K8p/EV7cUtgvJKU+bRh5KBkHgRZ6StV33y7eh5JTjXeU6M56yIpAP7gmeSXfK80X1W+Fb1bCHoY4WMvpf21CvwjrLoi8skjryJTzy8YIhHnDTOiBvP+J+MS0qzFO9Y+c9bsZKxXPdHR55ESf0kLt6T71GjKFLKa2gfK8rw30Cg6A99DQCKQ59iLHZ5H00KYvCKqj9Mmt/enr7OI/vVt84X2uCiNIxjjG9cp2X9Lp6nh01yRMFz3qMoaZ4vru/Wf879OVKBw6eXeBdzVM6zPHiUZ8zLrOr/rALu/Jx/hQzNKv+CAoeZ4jHLQYIviOfJKKprVQG+i9cfXz1hfsbDNs09m9YAEJMY4PU0YjQGlmWuf84NH/dDf4rGJA8OXKKMvq6RQzN0BCMwJgLqix0lHWklPcZGKrGuuGUySoFOcbIBgFPoOSTpRoU7FXBvxhKZ9kI1KTeFwJNWqses5qZNVuCHcFsJjSGgMEEgqHymDQ8LwfjZio+LNpbi6xUOj7ZbLdoeq3gWclGq395nImTi4ULYzYpYMpSqLIT2jgIGAIRsJizoLU8+H8nDIvotRgfoZoWwWu2GiGHCQmBG1D9VoM/SJ7u2dQVvXwxMljImBTYL+X8bzIMu0vQYiou2XWmbV0EHwilYfEPhGXXFQXljAEAYQaBgNeGjivPj9fqU90qT25NxSvtjpFlR6MQ9AghGhy637MCdrOAF9KvSGyLnyR5tVmfZD4mgwgoK7bBLgS9aoKgRl20TXM8sFCjuMUZh7EA4Si7f0R9Kg9Az9Q5DU5exMfoieWwbFeegZeSfEEgZC00r0uDJxXhA0Oviw8HTU4RRFMImIkOYpa+0zktpMNj8ucINKv++DWO5a9yNDM4ICQILeBxlsmqflX08kZJBqz6fFfQeFf2qNABkT1DmTPob3mmfJO86WTE+KQ/h+kcVLlJAsMewhpD/qX7zZ9BFWvgtXkLIiuco/nK8W9Qv79N9XMynxEUZ+FeFHYPmTNEHT5maUbFe/81wX/BgcKzaIvoZbQTPKNtoIliUL/1hIdoNg+qmuWIs57q3wrSYW2iHvvKj4i0FkF0eANG+zGPwj66zDGK+YU7BQ20l2hrZpaP/fVfriz7DXMS8lvkDJCSew59iPqVvpbYunjG+01wZdNMvuC5WYGtsNScoDeVgHMgLCszNyXOB8iIdSv+J1CGeJ713sxsA+rphxsRYuX8EiK1+GiaYLCw3Woxypv06aatCHWluEQgBJPWBSQW2YZUMhkhZ5Xfqh7oWDcu3/r4P84JJsScpHxJHson3X45Km+PfjUDwky5PphAKF/T60LqyU5t8/ofiPFWBla0TFBfFLudLf0JpeKAC5zjgMYCiOVCBUv5pRUoXBoFyZR43tTR5lW2n6BgAEMIHfh+3oAua6PsI4HgB1IW2PIneU6/yqjcr8B3dEzhFm08c9v0spOIu6H2Psk5ZQS9KMOWjtPcoDWX9CrrJk4tDy76ugDDS2uVb5abVb6WpjBXBc5JyredL9XL1nq0jXH+mQDu2MQBko03pzsghRhgTUJT+PwUUeAQStvesUBeFxShrQb+4HybhJQQl2h5BhRUM0nG9TYGVClwpK2Wy6A8YEi4KjGjTtGKmgOfI8ZH/CYFB6X2UDVdz7W00TH4YJIAWwmeXQRBM9C73f4wlybCnC2+JHqNNvGv8UT4cpMnZFm9RG5wZ7UJczkPCmLeqUC14NCnB0TYp//J91H1BjxmLuF8zprMBO29d6WTC6vNp1BHFmfFXN96xZ5Y+drMChkcwyi71uN+zesaq/bIC3kgI/uyZ7fdJ2kW9g1bG+2MVUP4rAT/T2O9XtEIneWDkga5KmYx2hP/Rr6GJcfJzCsytq1HuuvbjoLcDPdNUeofhtF7vg7fDI+pG6J45qBhL9F+MjdkDaQf3mWY9byX7r1cd57mcQXxtXLr75RnjC+WcMYussBzjjPGY5kzFyfMF7vWc2ZFkpsiTsZkObY++kHlUlmsOiXHNQdefVMBAiPzzNaVJX2dSuiX9JPlMASPEggJbl/C+ZBEmnR0UdUdeQYnnqyHZGE5a6O7a3hd9jrxy3+zo7xMin/cwb8b/zXUGQDRcrjsgINAAEvs7ACyDlicFBjUW+q8osFfxWsVttMpFh0qWpMiHvGDo5NUoeOg5giTxmNiY6LCq803IHpfZTLR/Nx4CdUF0LWtQ72vR57PxYaBFOehMQmLTBB+MBUGJ62sKMD2EHwTINDZCGGQ1g20ArFSQF6uxjde4E2SMt6Q8KP8uy+1a4ruR8o4JBp6EULIE7SXPYTJrqk8IM/AjlH+8OvDm2K74dQUdvsb1XQqsJqcJckBbY9VmQlxWIK+UXmka3d5Lfg0f7UProp4vRD6pjsOu6HOVcbcQEvJp2skAEH0MHEoLPWVRJhM07uvXKeDxwi80Iiyy3/jjyqNnRb0YjwgErBJyzkAWGrrmCcXNq5nnFIJHql7MK/k99HBV46DP+AUfFD+2afC/a3VUt1lB7Df+EXpQ7BBumD9xccQAUCnpkWdHv8ytxEFhASf+44lyUtCaXajzKif5MP+hnHEOxIpCNmwkZbLgLfCVZGAJ4Ys+ngwgus9GJvoX/Y024P27FTAc4AXAmRmNdcy0redv8F0+u4jgBw5JmNRFu5cu6n+tZxyYWBq4uoxMMXZpR/onhzyWfZe+SRtepfDEKCO7jRKvrcGKdlmAvhInpS8VnyW9Q0AFdzw+lsu40bcX9QwZqXqn59nIxFdg2N9KG1KP0hCU886CM2M0bYuI/pAMQvSHWpnZAMBXAZCzSqMIhiOwIM8VBejI3jFD5bGgGzowVpK+8Yrxn/orceOX8YGAT9tgQMNrFAMsbcIWiwX9RVb8pgLeMRjRlqBT7ythviwwxgqPGOvL/egZ5Xm/Nhslj3mOW+BcNzpiiIJfN3qCUKdi3GEEQ1/I20s2hNFx1u0S4zZ9JUqBQ+0mkuliPFItPBR7Po0Zc3ueP29RHLajYohLBkxkkmIMYSBA3l2uzcNpC5PiPT/KqRYO9CwbSdPZNvW+FTIIZcHzWenPBgBohj/Dw+EHyO70peWyjZQ+83JkegwAiwrwdNLC+1hA6Og/YSHyT3Nmmc+W8mZv/980OcQzqk4j0yB8NiFbh8tVGOIMOu2bBkjCTL3zqgyYABYkVsroSLuigUoDAJMleTCJMikiUI50qZwlJfgOhf/KAt5IGTjymiAQAl4WZlsJWWtCyJBMg85yxayTk4QgmiczHpdWy8axkYVxpe3LZ4IRVspY23oXDLxnvLXNw/F6EQhcX6c3WKlRIrYroMThOtd44JTS/LzeczANCh4HvFVX5JfvV4tXCK5VXxunLUIgzSvHTXx3QfkyibKy/luZJ0afy30bfovwzdYV6pw8HVBmij7GKjlGDgxbeLSglKGIlQoK9UHhQMkg3qEIC/V61QQPXi8rJCODLowj7Oc7pxTsCwxRjvOeZBQr2gmFgHbCCEE+XXNQCArkDX0dhbTiUJ8fFA+DXf62MPPPciEAXQUeZFIIHtxSJgr39XrPZ9m69jLqdkEhGwIQZLoEkGiHu2v+rb2K1GFFgfZAmEYYq5ScEGqq1ZecOP/GHIgyh9BOe0BDqfTyeaR0roBCnmOZ89P33et9PMpL2dPu9fJGvVd+GEBoN9zDn076gu9y29SPe/aoK23jlsJiTGC0Y9Un7XuPchAaERK5p73w3MDbgjMZqF8WGrkFdxTq3Dd53yOTlIJoiV20w0uUD4p2z0n9QSdCLjLVcsZRzxfi/6X6pY6cUcGY+rU8niLvLOxmwRmZLR/0yeGCPfQWefNuNTBZ0m/XmIg2ZxwxjvFsYixXdZ+kT0RaxkR9LIBFXkXOW7DymQVgwnv4MEZD6O/X/ouBH6ubXV4FGeNxf5vwGzeveUzXr68PaLN/UD0YR1co7Ig6cTBl+bnjbCSHp5Z8jD7AxfPUF9tcw8ZjmzxmEaccs/W5B3piroE/IWMwHrm6xt0wuqOMNJYVMl8gjy58A0PGxr0VkE1ZSGJOyDyE8bVUllfMhdcGffBF+Cjl4ZKPIv8ipXtr1AcDAPz31Xr2pnq7xdzXJffq2WIuE54YPJJn9JHlGj09fFnx6wsIHaXJ82/qe8qny7AyNQPA8ccf/xhljkvYcy655BKU3J7rhBNOeKKIZKAcol8mwDN37ty5QsRx3zWV0++ZyoSJ0tgw1mQd1rNscabxWd3EJQRBKLtQkwaBAiHhWqXD4tJzKR+sx1wIpOzTSkJkjlh0Th4Rl9UIjA6/Tp7R2AhJTDgIgSMfLlIOgKZB1kT3Wj4TPQzoQwKLRuVhLct33sMRKBlTxEZY5mKc4nKEksMq5bHBYFh9ol8zxlkxhaHgToxy8juK9xtFn09MqhSe6hQFI0yW2H5CTVMtIl16VU6sw2vsGIMQiEmI9sDjiQNwVhVwh0WxR0mqDAHFJNb3k1zFJMaKOG6y6Yp+lycxeCwT9ooC/Y77nkm4oe8gMBMXpZ0Dm5bKOCpjQfcYWbnOGSZ41Hl7YMHKDyvSeTXwKMXDAJBXslntZ2U2K/7MIbjxw8MZH8w1SXmI+ScL+YyfX1LgsDqedRQwDvLbZcRVumwoznMU2a0qLCqw5eaXKSPoRTHiwkDAhYDCvELe4I1wyvXHedyEcHOGnnEWAHS9LASQjG+1jSfaHG8PDD4YLNgyUbkiR15ZkEPoyGWmQ4ki34WgoWuFn2dFm+VPnKHo0MbUg5UO+t9qpK9+yrldD/N7VkNWIhJteJwCfAqFGkGOwxmpy00K9yKu8q4MtJEnfZ9DIT+md2nbSL8r8E+v6wJbTqM4zO8InuVqERhx+vyCwheVtu5pQ/vx7tAIZPdnpXxR0lSMYVbRudiD+kcKtG9dLqkLjdWiBDgrL4x00Ef5LCx0GQFijqfPYTBooht5KwmeitsJenoO/4t8eE0+SW6KZ8xHg4yPmYdU207KNixxqf8PeuA7yCh4nxwecTBKrPZLW+BLHz0eeot+C/20U+MVZYJlHguZHzBm0uFcuvLK4KB+BJbImoxbPLUYj3iP5IUk8sBjACMGhtmJ5K8YC8wLjJG6ZwW0c1Vt16/+8/485qVEZsG3U3vFs9X8X3ExfnKlLzjEeElzl660vaRffQuefmi9rxU00KfhF5Xxsc2YmBbGKmtJeSVDW9PcOUo5kVeXoa1MH/MGOMOziZcU7Dq/qZcZ4474zNOc/ZONuxn7ZMjM6aIfM4/gdZPPiskyL3MmvJay+U18KOYs4tDPoe8wBeY9vjLyU1E28/3DhtFb0JF5ehc/rmFCnOSppGvgeSJECIz5W/cA6CtLTcUAIOX/Ufvuu++7GBACoNNkAFhcXDzg5ptvZt/eRw488MDtN9xwA58kOPX2229/0r3vfe/rxnm3Z88elPKRrugAKU0w7syAs8tOtswxCWARH9hQxaSflBhdKET8X2bSKxp8Sf/5zBUrEOxvzHtq8zeZYdjLCnS0RYVLlJ5DG1pfxSRK3c5tnXCNIq4ns1qjKmzobAf1h6LfInQg/Ha5TBZtBwZ83zvtWyqvEGYYL3mPFPuTOCDK1wZFoM4fqYaeZddZbpsMAD0rfLn6SgsvhJ/Bk7bUBazoQ7h0Y0WHZ2EAaOURUvThnv3OQfeCfn89aME636W8RBz47ekKuBo/qhD6mBfg/a9UgL68L68UDLOwR1bkQ3lJoBNtWXGqhBg9ywp1wqLAqBIa9ayjgECD8SWtZEbe/J6ThZkQmHjW5eIb+JJHXolijzcu1BgVViJ/6tWktH9Bzzn0NinBBf9Ign3knYQl5rYC/+oAz6CL+jCfNs5ByAm57pFXicVC1Dd7ALCakw0ARE/4lumDVuKAb4/rdz1uvhcZuF5mQw7C3lUlzTEWsnyQ+2821jC3Q+uzFK5WyHICz2inpaZylSfu21z/XXHYG5rdh0mHgo6hqa8beeCLIIpCR7lJAaZ9inplfKERBbejwMox5zKUHgGkRfFlixZCMcp/Uth1bSv6MfMDAi/PloPmxYjbegtW05iIvMA0e+DgVbIn+ldWLIlG/ZJspnc9Cnb0VXgISi+G6ERnvgq+hicPChtXHuN5sScbP3g3zNvztxQHA1hWIhb0n/TJABDthDLCKiGy3ooCvJD3pZGpH58gPxaJ0jYOXRXvom7Kf0nP4BPlRRmr8QBFhTSjjgn6MTijTJE/Cv+wrRU9hsIaXRvmtsC17xjOlVHcn9F/5ge2GVVG0jaVjXmPqF0KKg+KeQIPKMZF7mOL+o83G2MZl/WFKAtas65SGdza0DEozihYlPnEPJHHavJUKepbGTP6lR3pOWOECxf6krclfsel5+UXXvJj+ixjjnjMjV1zUMHT2Wt/XJl30AnPYY6rPMXg5cVcyDyTjCLxm+YNBQ7hY+G4x11/knYo6KUv/Gad3knyThhOmsHWrVuxBjJ5fEThcBHYaAA48cQTD7nzzjsvk6Hg1Isvvvhq3R+h+12q4HH77bffdeO827Vr1ydGoV9lwdx+RwEG3DhgFWdB75JARueJNH0F0kKYWQ1aEFgQCpho8ydyuqzYkSfuf0xknGpc7TXT/45CEjqUfqz2iQGUyGGQNGEU9eR9pnsUKFvFLQbNXBgkWhG9wSOVba+qwAyTsNjACLPgkWvcZADA8wUBBKGJb42iIDAWYHrkjQDEthaYPArUv6oclClfGwyBPFbr/YRq6B0HcuG2XO2dzdULIQGhg4lvqanaWfhm8or+Sd/L7q0ICh0FVmPpS1yZ/1b5hQCBMpOUz7KcEJgW9AwFKrnQK8Dru/huQXPKXxfKyzBlvWueyHwz0i/qt3FVQ/FQBrjYKpAP9kkryQo7+k3kBc98suJxCFlfQbQQqlgJxFjMagECD4otZeJdwNycsUCoASNWlZKBGwJz+/B/kIBRb7uo38g/BTZpJTHT0ZSR4sJvuOBBrLgeFW3W0f+FeIewBwbU6/16v9KGqJiHyYeLvtCVLnBhLme1CO/GfNgX/Qcvv+xKD+YI5nhL4RaMR0i1lYTMi3pAf9ecHP0351m5DzfVQXGzoQmhk/Zj/NDn/0Th9BCKswFgSc844BE+jRJP3hiy2NKCoa2jkJS8+F/1taJvUQZlQh9GB/DgYrUMhTZ5CrXBXHlC64JC9thZJqNChkIxB0cWdv5eeZaKMulKBZv/tDtzD/yHz3ayzZJrm9KmvPOlMhaD3nwiN22Ggs4K+VWK/9xob+QxFKw0ZxY4JMWlGCvJi0MBwxpzLO/zJz2hizqyUsgFP1pRoP4o1GW9Mi/ieeoXRX+otgJEHhU/C76LkoRhBo8j+t41DXkn2nRhuGXebrxiLEALHn54MWUPnENjvFEnLjxpMLKwwJXpTUZBXeDYt4x+Zc/T8zbzWUlvtBX8lf6S6h48PBkG6RNN9Qu80yv4X/SrZKyJ+B394lkH1syt8J48V8JD6IvwRsrOBiz+8wxZjC9SkG61Xr7SMeb1qnm+zvHrfb9tO01jnlAeeeGgayzX89b9gujK/AkSwez/KtDvu+TeaJcfookUWKxabsCGdPR1lHywuzbjFHgwJ8Nvf0IBYy6/eLcRd1Ghh/cMwq2cgwp+Q32Qj/IZN2CRxh+N1rYd2sSbODMp8o+V8v4VKfY/pF+YTKMBQF4ChyvOxSLqOHkIfFou/7iU7laatMo9zrsxDAB5YmSQ7YhBBbC/rbCggEU+W8KzJZdBxYCh4XHZf5rSsecnXdFRe4TS4j0dqp8g2tE7hGtWTZmYng1TjUkexQsL8EABqSgH+rkoC8skE8MgK3bCYpQOVTAtOudqLtu/84NAtFEyWCmsKCAY/LvCy8s2UzwOnWK7C6s/1d6lek2CaeYJntcIM4yfvkaxfmgE806vs/AwP8htTkpC8MhKRSM/iHZbiHajX1VXCEw9SnAWMhQRPrqcE0ReSTnWc77JnVYK6FcINUU8+C4TH1Z1jAMIpk2H+RCPcwpKzxMmZgR0lN26xwJCFm7f8EdcpHGdzeVCK/wXmuD1uNx3GUlLIUyvOgqHK7DSsJRpL38Vv8vQ1o/fxjjLQjYYY3xDwMdgzXhLigLlhCCCgPkDCigreaWIKCgN7L3m3WWKn12vqSdKcrXy30TvoGfRdpmO5VHSxzxJ/fI5B+9uEsDqedaF3Pxez9kbTn04uAnD5KLCSMLXKPQX5eY2YjUdF108LehHzNf0Q5RXsHmZAn16ibRFP+hxay3mVRTGaj9+pKNe6arjFf0ARR4DBVeTtwlGlgWFJIMoMF46Ciih/KI8099Q5qp+rLxZAcag9ASViwdQuvQ8y1Ao3ric89v1lZAct0hD+fmCVywqVG0VPIj3Kwoo1KvQA3+o5QGtKO1XKmAMJF8WUXiOnMX2FbZS3NSAFWUyZhj7GJMYU12yXkFj9Tf6bUWv7uEfjIG8Kkt/YIyX+/Xhb3wVA3wwatKm4Jsv6CWPRi+Zoj+A/3Mi0bX6hddQzkB3/sAzG2qgj7LgCfC1zOvBfyUTpDT5nAnGFe7UeAZiBKAPrxbxMj/r6cdF/Tb835jXODCUA+KYBxajUuDPOGq8gkd+WS85m4WFvb9TfA4ZZ9zRd0jPfSfaIxmEos2SAUD3XVssCuyZD7l20HbFuGHeyh4AlJO9Uw4t267IJ49hHnWNs3EarqAjGZADgwXygq5R84z80IvY2oKcWfIl+nMlPxR1ot6MKy6Mo5wHQrthkF1VyHMPPHskvacog3KpV8K1bEM9q8bkKHWOflHJ0vV+UZRN34BuDrqlLkluoi/xG/0V3vlfec7JaQf9btEK/mKbiNqrvzwongwBTx5mABBhb1VIZwTIAPBgEX2pQloxHOfdGAYAgOaC8WeBEWs4KyZcWM0wUmCUYAJ8edCGUMjJngihbT6XRAOxCsD1C5nRRmMvRJ5MQDQcDJnJq26t6ppoIq+eH6WnTnT+vA83n5qLWzafkWAAYqXn+avyxKh0eRB1udPpObQwefRYLyMN9Dcyln40bvbnwq1RyZkmLgUTvqfyXVZA4OAE1EpQqk3kCAX0MQRo+sVKEz3Kl/ZG8ULA/UMFTtCmT/E8Mfy29Yi+lQRRpRsoxLTN0/EmQ6AQPPjG9Htzu+j5YvQdhIu04h79mHbfVvC0rBB1GXUUt9GC35baYmLMK1FM5ijlTOAoSvxyWjYrf+X1Wd3wEgnpWAAAIABJREFU5QKuo8p+XeSJgQArPkpyXumDXsYE/TIJWkrbYyBvwqBfnQJDVv25UNK73BnLdOXY0HM+v0gd3ygSXlrQzWoQcxLjD57CKjT1QNhkpRfl8/8poGRzCNiyAga7BQX4AEpE2h/Yj+b68yg7PR4lXUM+uT/Ab/oeThYCUC4PIZe5rad8Pc+HFjJfswLKhaBInRuv4GVgkebxqNNqGTnKz4chskqUFDc9h1ciVMJfETCRIbhQwDkDhUUBVuE5FIx5lz4Gn1uK9Lke2ciU+W/l2hmCXY6Xfwd6goT8wGoV8zv70TO9qVxdFa+Oe4xi/1OBgxuPLete/i/kiq5tXXmege/rf8+p+kVdF/gf8Tr6S39dUQA7rmQYVB7QiUKCEYe+i0E6fUa2PidF3GRsVCiVsFRWpOnp2zG2cpnVfBX9gXagrDK/nF1e4CH/HUFvEsTjPis7izmPyDML61nxg0dirMIYQPtkg0XfBZqKgDH+iAbc0jFM4aHwpwoo9PDPZQXq0lGo88ZsAHi76skqf+MV/Y135+S+NgaJc5+k6GvQWhqZmrwpaX/65YoC8wdGkrwtMm2fVH4o5fAFzqp5ePAZZCH6w2oAclXmXzF3lHmmKG0wL/o7vD7nXWEedaM//KBCOqV+QHsvxDsMb/DNnrESvJFxNNI2iAFllryRLRAfV+AQ0FFkzY7SZJ4DBosK2cMoze1BN3y28t7oRxPPY+7n7zZw1X06xDUw4dC/ka+Y35iboQkPosb5rsw45onK6Bi0Lem3ZyFmGEEYALJVaWBcGQCSENjv2ggGgEx7DK5c77xiwmuUaAYGk0FHgcbI7jXcM2ARAhC0eJ4m2yJfjApYbVl92h3PB+6ZjQkjRS0Ha3TOBT2G0fbt+MVEDe0IJ3RyLOEfULq/0Puf139Wf7jouMslzTX6KQ8mlfbj0iFr77MBhYG+2pRPMaEjjLUesP1o2hueB+PoqC7sx2WP7dSV36IfYBGEgcIMWClhFYXVCARV+m1uN1wtUa7SypLS5++C8wmWrn49rTaIiQm6ltcCg2nRuZnyGcB/FoUDPJK2Kg0A9OMu4THjFRMTt1iiXxDPEXiWmzCN/sDkxypIGhPRjxGYWUGFp8G7cO2GBp7nT6XmLFG0vqT02RJO34f/cnHmyvcFvayQLOg/wjdeMRhAOYslKbZ6Vxks9Gg1nq/kQqJupG+tCJd5DuK75BlYUD8uTg9mhTbRoQtvBcYq5YMTSk4WFFgV5ErCYyGM5RU/xjJ1ReHqMvbmug36LeZKDOUYXPoa/eoCUpmv3iVFS1fe29+YT8ErG/tYzrMQlJJC3bIu4AcW1QGDtD1plR9ze96Wl13JK6NYgSvRyzHxl7pHOEbgBx/4LIIndKU+WdDcKW5p66xM9qwm6x1KLjRhqEiHFiq/paZ69hvDA+L29Idi7CYlQ/fQigzDCmhaOCgwID2KPH0xyQT0raKNkUNwgQfbFQVkEDDv+oxalMniC54udXf3NE8oQAd9nU9OIvTyrMc40FTX/KygeyoKyqCy6u+in4IRX2XYV6FrDNblqBhvtDvKW3lw4sA6R/9dVDr6zWsV4IHJsy/yhO/RHrznwqiPQRXlZ2WUOm2GuMGPMaxx0c/BllVpeHGXx2TBI5cjLmngCZmfI3cxvywodHkQE7GYJ+jz9HMu+nyafyPPusI3VFGst1OMT/pW4nm6ktKusJrjZn6Y74v+i4EOIxbu7six52S+G+OLJDvayPzFPMEBq+RX132gC+xx119QwFDfauwGvfBfdCB+uWgzPLa65pySL0Q5h0Scut4D1uBGeubldCk9bUIbr6s3TJMsEv010SUa0V9bXT0rHK1SNURqYwAYx82fovqlG9UDoGi4Rf3HSsrFCcpJUQ0Qk0Cq0FFYUEAQyQOmbHRWYup7ofK3HzlVmM9BkAcW9Czc0pEY5DRSo5tP0MEAgGHjntM3XsSFRjo6nfwVkfdyvKPTkg/tnBVADpaCsUALGCBAcyFkryowucOwcOtbiXddP4M6/iwn2yZa5+FZCFPVQWe5P0yTtoIJM8HTf/JeviyEna1nWXlIltEaM7sr6KmE22nS57w2FgLRZxPRmQ8MUzQiDX0rK6hdfayOQPDbLo8QPcseTT2u6oWghFsfZ86klYt+PLIpLz1bUpIeS3lMqrm+PQplvO8Swoa1aNBLNJQl8kxC2xBFjjgoCbh143WTD6ljOxgeal0GiAKTbaGkZcM2Lvb5dPL0rBzvw2jP7wvlgfmBlfu+/EFxmTsWoL+u2IxQXhbaEDBXCjoqgVfPOvn5KMJO9F+wYOsTnhMIlaUBAB7JhTLPlQwBisNqEWVm2qq+GXnSh+G5Az2bGtoKAwB78jnw96LoY9ko8G49RwBm3vgPve9SHBU3GyzwAkEgR5GuTiPP+NR/g15o7RIU9ZxPAuIej5fIYqRDFuJ/7lvQltLq6uoHMZaX9BzjH185yl9FWtX/NPfU20ppyIs88a78hMLjFTBW412R+IJCRyG3PX2CMka6AivSXJVlvZEymCCyyoZ2lA/OGgDjnxw0NmK8JcVP8RrPkGoiJ+qY5/hnRRz6dw8v453i05fBlgWvRm+YUasd/TfLt1Nf5BiVnknjR9vRP7PbfvY6qnvFLOSymtq2mHPA+YWZ5+Q00ebcVp9u1P+Vgn7aEN7KmGVBJ+sqXXPnsPoW4w19p2wfxmEeb4y93Ib0P/ovGLCdAf0G7xAMfE1bmVCGM29ZLuoHPuSBjoKxL38xh/94qeBtjLdM5r/0fYyQWSbFgxnvILzHct/GuIrugtciByKmq+BjbMuCH5In3jAcDNo1FoIX5qQZA3jp7zXMPcglic6iLOQBLua7xnGW487Db8EH4aOJ3nUzABx77LEP0mF/l0qZf3FxCOD5uj/6tttuu2mcd8qHyWpdr6LTIDgw2ZX77hgguNfBMNi/0niVHa8Pw8gTY9/9QEUnXNB/mAP7jpjAq05aTApMPAjL0IulHbdZVmKy1Z3slhVQHpl8sAxjwcQ6l7ZKlHQq30bLVwhJCA20C3TAaNb8KhgHCkcS6ObtKmgcyUI3rB7RlyqGneMH46Yt8oXQi5vqpxRYqWKFqrRm4kKK6+UfIniU5UYZMPcu5WMYbX6/uRCI8c9Ev6qwoAD/QPBlXCZDpuLwnnfwGuKlK4/bJt4YfAyeiKs3SjHKUBvemPps5J8mvBCC8rPW/CmE26wAYkxlhYIxhNvekv5jaGVPL/97rlL4yljUI0Xd4eXky4oqwhf5cuFRhULUdRXCIxguN5U9jWdRDsIXc1sXf8j5R/tzC/2r0yi3yBsskhCmsKLQqFSOW2ZgnT+5hMLGXFkZ+SPfLPAlA5JCVtIWcrn96h3Y4JHF4gDKcGqrLOTqvkcWq/eHsm7F3M5j5nFWfRMdZV7Rbxk7bAtBuO2aywt8swEgH0gMxhghuGjzTG9WxuuGKNoDJQKviWOK8dwzBosyoQt5A4MeW2Uynl1p1quPl/hO8/8oPCfaKxWPkB5yA+OuZ0tmSWM93TD6o78TLR9W2GNwbZHHkuKgpCVvz6BhJCPpsDJm+T4wqhS/GMNJpurHA2ttwpg4RAFZms+PXtVvfiCd8s8Lcyjh2WjbqKNFv4AW5tahxpbIe1HxX6rAZ51XM61lXnqGZygecl9WHLYzZe8o0mbvER4vKzDeuagXHkKM26r9g38t6Fk+vyd7XnGmDx4F+ZwzvIz4RCuG8nQmlQJ8Msm1UW4yiimQX0cBBR86u75QpTLRPTCeH67A+Rl4AaLPwCP5wght1zXvB90YNvBUeojCUYqzEmVTf3heln+r5/n9tH9HHctty1e+PXrbuhkAOp3O/gcddBD7iz6bPwMogh5/wAEHnLS6unr7OO+Wl5cZVCNfgybdtpnFBEz0c2DUbdMRT2kHrpRUgtTppz93n7e9DcXsADVU4yCPQUa2DIa0pw/mFHlwKBFWMg6KQvBm+wKDESbAxYpO/tzGOzNTKwSPHqNCWc+Y2DJD5HCKZLGrCzNrPYErf5g0g3TkSWyUdptW3GkO8KKtktLQj8ZhfS76JQJZukom2baMaeHjfDY2AsVEkw2MlbKud/Ah+tlAl76KB97Nr+BjCAvwwFUFlG94Gt/GHeghtRZIhsA00gpl8MqkPPUTAmOcJaGqX72KeedaxekyCOR3bQTCtcBlLfMMISwJxbpW4rcHg2nQEG2VygklbFH/swBKH8yGgLQtoi5QNtEQ/RkDEnmWhteUl57llb1KwdbjSq4oBXbiR34IylycM4SymFcJq3kg5hrKyIp9Em6jrzEWKTtvn6HvobQgnFefgxyGaeSF4sD19TZ4lHmGfJAF7B4jV7/yo78v6D0KSOt0w+qzVu8LngbmK2tVzij5huwE9vBR+DKKEwr90rB86rw8+tpi9Km5b48W9aNvpas+/uppo+54saA0XxgyeDaKcRgke9hXh5WZ3/eTpRvKpYxMY1/MlR/8i7bZJjqW+9GheHy1Bl0CQysBYwQyfjK4xjPyoi4E8kRRZ+sC99koABYYDFDo8R7DmMiJ+SwIwKc4l4I4KOt5oQCcMJZQfkVn8Ae8I+CNGAvgTxzkiVHza6rPw/SbrrpsnXmiXuHtjJdUz8JBjUfiZXDOLMdn27bKdW77G3IL0TG0prllzQwAJ5988r1vvfXW3VrZ366Veizf+/AlABWMFZq9JEzep+hAQKw+Y79rW/kyXtvBVc97GgxceSwpXwYSe8JQWFd7yrn7EKjzFLBcYeRg7xj/X6cGe0ObOjcJHNGxYPbZsp+FGtqDgcjepuowixC6EBKSC1QDHkwYSYiIa4VfBJwYVOWKWRKY9W6otbJN/WrtmZnODuUP0xr7CmGmE/VYHjujAQlj0u1rsIi2ywIRlnVwblQegl72+3L9WT/hS/Fws4RhYiyhjdNesxKv+oSeq9AkLK4FLs5z70BA/SVbmhdUIwyQaTWL3+ApnK7Mauu/9BPcY+ImPS6q7FfFfZJtSauRT6OxcRQEo1+nJI18+G43a94lnlXwfwynuF5zIfwwNtm3j0FiJGPwKPQGDVlJa3KpnhiTUekZFD/mOqLA99cUl2nSXc8rBFBwv1yBvsC8xvYAXPRbnaJdF0z70RtC2lTmyqAbIZyVNzwAkSUQrLMBoPI2ib61kOmqjwflhTzCgYR/rXddRrcYR115rVV7FELsisqoFJN+fGSt6BgnX9Hed+yOk98kaUo5R/nQ7vCOTgQUoKVh+Rfje928PYfRNKv3Mb6zYTB7sqA041XJXvdhCzTZuMn221va4B9jlnZiDmKcf0fUH0+01WFYBM35CyIcClqlKWVUaC/yYq5LhkwFPOHw3MGjuDwvZVH3GASZu+H7yLIYJ4iP/JkPLIcvsdLPQiP/4St51f8q0bOcyxU9eXs1j6pPebbVJ0KGrhYrS2wCh2w8TYbYWV6ih76AzF95iq0VPVMzAKwVgfOU7zQYeDDNNGCbBrm4MCvyWMI+KokTQTmtqOs5n4XCgvUuNVr6PNWgS+XgzsKFK0/12cJiQC0W6fPeo+o73zFg+CYu1/9uUqwjDoP/pzKdRf4M+uQORF0VsCwjLE3dAFCUCXNJ1uyaYpsZ86HDBNH1EGaCuS6IzqP64NrRu2q1KHDG0NLo9txGaAzlJRtkMgNFGFwu8MvGnB16jrDrywi0RiCUdsZfo2Gz6GeL+p+Mj+pnyZ08eCt/6Xscypf7KqcnIyDkwwDTvtYYEz3ufK2JvbvMrnFWT6v3XQp1m3E2SvnjxC0UIOreteKT382LMiR6siFo7EOSlAcCJ3y9a//lONgNS6Oy6Jdc8NmBBosQGpPQrrgjeaGEgEffQwZYLumKNkRQ7evaW9BJnNUYPws5n+IZ9ekaZzlOzHPZyDzUaJ7HQmDTZABI41Vll94HtBtX30ODh7VJQS950Rey8sCCRFnnuZ+vgsdRB87n6Bq7bXGYJF70G/oWX4JgEQjeSv9BMUMm3aXAloCJ+GqdRpWb5Qr6+9C+Nkkd1zqt6gJO6E0o9MuUF+3KvngM1VyVITjGWdfYCN6RImY+U/DK/JxzRxiffNOeqzJ+l3VUnCXdI7/j4cMee7YBI+euDsMi+kM2POCVlPhBXPk/fLdqs6hPppGT8FFUsxGc58j6T1ToKOClh5EUwyEXi5fZdZ/zbMCwZ2GxiW6Vkw0AGN7ZCjjwQNphdff7uxGwAWCEnjANBj5IgIMUSZwoZ/dQwxzRI4DefTL2kt7hDVBdIcje3aDhWqZnWLQWFIYyA8XlBPj0rV+l/44QUJioCFzso8EF95t6/79rZcNAKAfBPe8DIh0rDrj2wJAQ4LtWm8s8pvVfdGchoWsrwCiCaDC4ZIXMysm06GubT7QnkzIr9rh53qbwKEhS4BDHauLgf/QpmC4Mtd9WkY7ec4otbcXBU7hlcTDKclu6HM8IDEKg4DkcvvN/+wm5IXhgECxX1xvHbi5vlDHctpVinMG/GDeVW3ZRJis4laId4+xZejRwP27b8seNF3yO5EcNU1THLWMa6UI4JauxPQCUx3oaACY2WLTBLebXRcXdNg7/bZrbizwZe59hHqgL621oq8cJAZ8xwnyBtyafphyoxBX9Ezfd1grJEN6S+QOKA9sikTc2tDI5TntMkqZQ+PICAMoYga9f4B3SdYZJtH0qUlg3GlhaxhnI2yep03qnbRq7dTl9SD+Gn2H8QV5joY8LZZv96WwpOkwheQAo37yIRpzSWI7SzcWCGt48+ROOnKXBgXgcKrraj46CL3DA6G9E26OsQ1tf7yOl4x009ZxHo3cX63n+1GQumjEKfX3bv5gjqEtfo1jMAylfj/t+LTv6cxsARsdsTVPIAMBE+0w1zJ8Fwz5L9wicd6+U3b0H5nF6n63rKIBLetblVaBneQUNIaNiBm2YVTFgP6988wE9GAAQLB7ZbzAGvVgAcStKrpHBbDBGdLlANeURDKbLQh55MuhL40Jl6Cgbo5/AE4w0M4+BKztr2rhF5tFmKOtMwE0nwyJ0LSrQ7tlKm//jvp+NFCMJQSp3XYTc9cLR5cwPAjHOXkd/VuhxUR9EqdImZVsXq5o9fVrvO/EeXjgXY3hWyHsMrw3yIdyTOX13rD7Wbw7qN0/pee7XaY5rU7OCznPy3B7PfkbpUbqHHpDZphziKF+Ujb7eZ035FPIDXwJgxR5ZYLVtmY63NggUPBTFj88E0sfZ413JZyGDQcDHFPAQYM82cko2APBZVU7DT4pYyGfIJ2z1YlsMB8wlWTVf0Ye4RQYcSV5ZGyTGz7VQWEsPgC5D8aDcQ+5FdudLI+w3xxDA1fVlAR7EfMqiH14bnISPbA3WyMgo4ijcKP945OSFOXjC0hAaFiOf0qjAGOdze7Tj32BArOcRfYO6Nm0/I8+nRJqdpcFo0Nw+KM9BdQh8oAX9CH63Zp7Fw+jYyO9tABij9dZSoZSCj3X7Z9Uwf14w128N1Ls/k4OBAOaRrmBKMJKrWgx+FRHbCr4ldMPM2GveiSwZyDCW5P6j5/xPSr0CbjwwcQwMCOvVyllBL/uY+MwSe5/wVsCDgAmjcvepCQkc/JGvLgajeCW92SLadt8lFkuuVnuiChrW/G+0WVLidSEosbJfnbUQgiT7qGBwHHKChRgmR51wg2IfctpDhaGlLcFNQm7QAs7pNN+2eTmeEagjUAh7U3UjNdLfQiCESB7At8dSVI3n2iBQzGutDqRtmuPHpSzG3gLpB62mDcs/hPJFxUPhWM7x2/S1mEuY5zlzhkOfN7TCNwyrjf6+LsvqPnuO/rXq9iMKyHG/roCsgvzVdbBr9F8MCvkw6UpW3ejYTJv+GBu/rHxZVAPf6xUwlqCH/bHGSv7ka0/R0U7I4Bycx755PH3YssG2Azxs/1yBVXw+F1uO2dV6ZtFmtCfy+90Li9/6LORRerbSVPdIl15lY6Wepe21yKD6jxEBgyHGo8/WDUF98lzS8wWF71BAf+nrBdBQD3SFvh4LTeX5WTcCNgCM0SNCiVpU0m15IIyRTWMSaWG44n9VDXNsIejdbW3dZ58fZ5Ao3Ffvx/0CAgOUwb8aBHCPBZFBiMWX/WE9TCCEgqScKzCpM/BQWEsDAHnkC0tlp55XKLYotXwKBEsyebLvjDwrKx5MqMAZYweHEB2swLkE1QnF9QksFx70EpdTSA9VfqsFbelv0JL+N72vx5/mfZSdz1jg5NWEAUYSvQM3rv+h8AqF9+n50/U8r5Ii9HPwX3UIVeQ31taFgnEPPJl9mvV3XkbACBiBvQ2BMACgKHWdQ9OvniFUp1XANgLzeuBVzvWjCOQxpy7pt8sbcT1odhmDESiUN7YTIldwoUzS96qtgyFjIBPy/PcUWNFHFsMwwMVp6iixpElnQYQMhhGA628UkO+4dvRTJgdTO99vY3xA5DltjGK5NmEAyIs+jTJpv5pHuyBzV9+pD5kvna+A3FiU09H/ngW6QagqL9qcK28rwMsAzwPy7ru6rnTlAh20YKSoPunZpiVD3h2JXvKdpfzepl6TxCl0gDX1eLQBYIxWCsWUATP1Uxo1mnDr4cCrY9U4+QCQRKXe3e1Ot88+PzYG2XfnUbj06XY18sGosKAAg2Hf/sl1xl10yMr9PnAgix6XyVAqecfq+0qmNwQkmAsXKwysOHe4Qdgo0mGZhJ5FBTwQsHr2MJaCMXZ9YaAQYsgf+nJdMylgQd4YKvparRUHWrNiPdJhT1VBQ/6UjCyiMjHnz6dwlsITRP+Ha8wWITNdTEKRB5N011aLNjTExETUTX+abxu8HMcIGAEjsLciEApdNbeMUs9C0Wy9pWGU/B13PARCrkJmzSv4LCIgf/WsoBbKIIVx5glXJeOF3Md2E1age748pPcocx2FnoUkMgpZMsmApYEpymWh518UOHh6Lr0RRedY2yhjXLFSz/XMURadQs5FDl1WYNtGuup5hNx7pF7xKb1PskAXuCLnoj/8ZhOuIT9mmTIvElJEz+Grigsd6I6rCqmNsiGk7Dt9yllS9EMUrtV7/uf+kPrZIGNDrvNm+B23j42KjQ0AoyK2DvGl6O9WMQxCFF9Wv/lk4LEKn1eD4fo98lVM6qwaV3u4ckZtJv1gErj1w1xg/tktrOuU5xACulY1CsGAFW2UWvL5QjYOhGEAch6igPKb8gyGgmXx4wqJeZZMomSMDc9T9fqtYgRNXa5QdWDDAMCerfU4hfp3VQ5uYDBivnXKVgpOd80nn6ctDU1MMtqG9xhJLsjMdeSO4gRGwAgYASNgBIzAXoNAKO3U508VOASYCyNAuvop202KSOS1GEmbvquOhwArwV9Xvq8tZCgU0LcrIANywPFH9f7HQ8ZDXmQPOm7sXHPrjRgyJzSycFRhuF6dJWS9xsWeMAAkT90s9xYydG7rSu8LuZ+2rD5XqP87FJCL+Xz7++vyc9H+2/RueZR6K+1S5H1OWxk16rSpjAOqM0a0PA7WrI/ZADBK713HuDICoAjyKT9OBd2XQanGSnvpx7kKJjD2AUHKo6Oyc8fEa4ADCf8pnqVJBYYQinXXynp0aNL3swrD0BYUTlPgMx/sT8IAQBoujAYclNJ6METanq0Ko+AXkxd0cQo/xhhcpNiukC69z65x7PlsTVsTDcqLfZMHBa4vg/EGsyf67yv8qAJMt9EyXjJXxcN9C7oPVfzVUersuEbACBgBI2AEjMDmRqBYuKk+jVkooIDTZABA7qgU1JoBAHmWRQ22mp4v2eR5hWzKvnY8ULne20/O2dwtUrm+JzlcGB1a4hFY5kfIo6ys84nClyvwGfHblKbyZA0DAB4NnEfA2QRd2wlyRhEv32JgQE7l7IHto8i9RX9ioYqvHvQ1PhVlV9sMptX2WW6v4zet/DdKPjYAbJSWmpDOYAwo5SjWrV3ZQ6nkgA5OB11R4NARVqYJHBaIqz6MJu1F0kXepXv6Mg/DasjfHSqffLqumCR41nNicGl4UNqePhsTUnbTT4eaRJkd/Y68t6hOW+SFFwBua0M/MVgy4XISCzqhqXKPDHzxhsDI81kFDvbDTSt9jzdwW9RfPCBgmrjwVcaWktYCQx7THgsKNgA0NaifGQEjYASMgBEwAn0RCNmLLams6J+WV3z1HHmon7KI3JG9FUtlM+8r54tSXCxysb98NWSVvt6abqLRESjkZmT+6qyumsyIrJ5l50F7/fMCXZInlfdY2yBy2eVi1TBPAMXF4DDVvqE8p25UGL2FZp/CBoDZt8FcU9BvoOZBKeJR/gnsS2KSGOi6FUowhgguvAiScSEzgWBaWC2zO1he7WZLBAfYvE+BAxA/V6RZ0H2PS1SpENdW7dP+s2Aq1Wr+oIZQXtnzAdeq0gOAsrnwEOATjlwcggO9XNX5AlH3LjoLfHPxXZ9YCQNARy85oJFvrYLXqkKrLyEMqpPfGQEjYASMgBEwAkagCYFy8UXv8T5cLuPpfdoPXshiKGvs8R52eBwGAuLyVatPhkxDsqvqZWz2lgm5McEwijdntB2yLlsy+LrYUaOs1tfaGbkVYwELYBgAkgFo3DxD7j1c6fny1NJ6t3HGdBQ815vG9SjPBoD1QHkDl1Eo+lOxwJVKsGDJe43OqRkAULb51B1KdTYAwHy+XSEfgFhXrDsBc6Wcl4p6jZmhnLNCXrmviS7yz1bryotgWNMFk+XrDJyLwOp8prfnNFTFPVfv2ev2VdH2VPKOcvnL99PZUnGt3hGv8SrpVAQOC/xZBQ5I/A2lWxlGr98bASNgBIyAETACRmAYAiHfINtwXVxXIMuV1Fgk+WHFYz95/VDmnkWXcoVa8VcVFhV6jAzDaNzb3weuHdUTBX5kGU/pJ1qt39vx3cz1swFgM7f+DOoeBoAFFf1QBVzLOPH1jVnpLayWPQaHsBoykXxTofIAKKtR91goFOz6SaVYrldVbvkpGxhltbIeeXV5KOSyinw5lPG98ZypmJkBAAAgAElEQVRDG/8+51mHt2DkHHTDeQIcyJg+Bag0rY0OBQ1Y0JPRYtzJYQZdwEUaASNgBIyAETACGxyBkJGQX5YK+YbPB3KIMYsh2XOyabFnoah+J/+3B0B3pwhcwQrjyMqoXUbps/EFeRdvXV9GICFgA4A7wkwQCKaUTtdXyExt4Op3G0JjQmILwbtjUsquZl2u9WVeSrOo+4dHYNLCGwD3JJ49TqHyUMjplCYf2McXG/AA+C6Fv1bAayF9HjKMBCfq/vsUWN3nIr87FPiMDoeofDcYKH71HddB9Sw8Mp6neHwtgbMZCK8aZ3IYVJbfGQEjYASMgBEwAkZgGALZrTri4WV5hgJbOf9dgUWSn1JgGyfP+spjw8rx++EIhEzLZx65DrfiPxyzzRjDBoDN2OozqHNMDij8rLDXTy4dqqSPS7LKJe9FBdzlOXyGPWfPyAwxDAYo+0xYaVtBKNmk44yC5NJfd8svDAC8TpOZnnG2AWUlNzbd/7H+Py1or+eNQYCJkU/iVIcCDqun8mTrArTmLRJjuYUNK8fvjYARMAJGwAgYASMwKgKFDJWToozmLxNVMlNTvqG8Hq93LJx8TLIUix2+RkAg5F48RLm6PtM9QjaOupcjYAPAXt7As65euPRDBp8N4QsCrHo/TUw97dXXew4XebDCGxX+IxRpVuDTNS3LZaGck+0TFG6AhkKh5tT9tK0gJqBc/nIThlGvC/XuAIVfV+DgGz638noFDjXkE4bZAIDV+3WRd2bKY52pEIwdkv5RIX8KptVBhk318DMjYASMgBEwAkbACEwLgTAA4O34SAUObebw5nQ4oC48KjlILm9f5B55KR8OfYPivDji3qh3fALa1wgIBLYPUZLvUfgrgrdWjADgJom6ZevWrYv1uu7cuXN5k9Tf1VxjBMSIUFI7Cux7Z887h91VB8SEAWBBzw5lUoCc+kr6qCSWrmhFnijeP6pwpMLDFPIq/VLkzycNcet/c92VPgwCHOp3L4X3K5QGiuQhoDg9B63o2dQNGaNi4fhGwAgYASNgBIyAEZgnBAqZ6XOii22R+bDBTOa/6c9fSh575jzRvZFomVSW3kh1Na2jI4ABIFvdqtQyAIx8INnoRTvFZkAgDABUFRcwDiPBDYzvkqZvjhZKMofp7R+YsId/qwLKNop618ElkWaBuNmToMSyyaiQ3wdDhA4U/bxPH+NAdk97lf7jXs+qOp/z42KPffpWajxf0S9pqn1sYfHmPYcKsjc/nUFQ0uX/RsAIGAEjYASMgBHY7AiEzHSCcGBhhutFCnzRCPkP2S4d0OxrfAQKuZStt8vj5+SUeyMC3gKwN7bqBqxTuNTjLYBx4KimFfVcLb3DlWxVAVf7apW9eM+2Ai72xxOv7xXGBFbvb1TYpcCp/HyG780K5EN6TrDlkD4+ccM9xoEFhavYslBmrvzuivvqE4ODyvc7I2AEjIARMAJGwAhsNgRiQeanVe/fV9g+rS2fmw1H19cIjIOADQDjoOY0U0cgDABpxR3Lr+6XohC2C9Q9AD6sd3gMfEHvcOfvupSWFf6cV+XNouccnsdKP5/2ewneA2EAyPvyKeeJCqsKGACIX+3VD5pepkccZnhCk3FBcbbrHYfXfMIeAFPvJs7QCBgBI2AEjIARMAJGwAgYgQkQsAFgAvCcdDYIxLaCH1Pp5ytgBEir8KH4c0o+J+wfptD1eb0wAPA+X+zf36H0aR9/5IEXAgaEoxvOAljS87wVoDqzYDYouFQjYASMgBEwAkbACBgBI2AEjMBoCNgAMBpejj0nCMTeJk6RLQ8URHFndZ5DZX4TUst9T2EA4PHvKDxAAU8AFP26AaCj519Q+IYCZxDkLxaw3eA1CpxQ+xk954Tbxitc2yjf52nMSZ8xGUbACBgBI2AEjIARMAJGYLMjYAPAZu8BG7T+YQBIn5UpDhRcyNVpsfc/ufdH+tIAkM8U+HO946sFjy4PGgwvA4wMXd4FdRjzWQBK6zG2QfuYyTYCRsAIGAEjYASMgBEwAnsbAlZO9rYW3UT1kZL9l6ouq/6ccHrwNKsein42ECQPgFEupV8M48LyKOkc1wgYASNgBIyAETACRsAIGAEjsFYI2ACwVsg63zVHIAwAj1NBX1XgFFlc+vkywFKbwrOSX67wt0nnOEbACBgBI2AEjIARMAJGwAgYgY2IgA0AG7HVTHNCQAr81gKKh+s/B/SdM4IBIH2yb5CbvsrA3X9B4SgbCtzxjIARMAJGwAgYASNgBIyAEdjICNgAsJFbz7RXCMSZAOk+fxVgGDyh3BP/0f3iRhy2GXSdBTAsb783AkbACBgBI2AEjIARMAJGwAjMGwI2AMxbi5ieuUJABoB8KCCGguvmijgTYwSMgBEwAkbACBgBI2AEjIARGAEBGwBGAMtRjYARMAJGwAgYASNgBIyAETACRsAIbFQEbADYqC1nuo2AETACRsAIGAEjYASMgBEwAkbACIyAgA0AI4DlqEbACBgBI2AEjIARMAJGwAgYASNgBDYqAjYAbNSWM91GwAgYASNgBIyAETACRsAIGAEjYARGQMAGgBHAclQjYASMgBEwAkbACBgBI2AEjIARMAIbFYGJDQAnnHDCE3VS+g4BcIh+P6WT0s/cuXPnShMgJ5544hF33nnneXr3GIUvK/4rd+3ataz/dw16d9JJJ933jjvueKPiLSrcxHfeDzzwwN97xzvecdtGBd50GwEjYASMgBEwAkbACBgBI2AEjIARWE8EJjIALC4uHnDzzTdfJIX8I1LIt99www1nivhTb7/99ift2bPnq2VFjj322O/fb7/9LtezV8lAcMXxxx9/5L777nuhjADPlXL/9X7vvvrVr1598MEHv17xbjnggANec+ONNx6suO+SIeGXd+/e/aH1BMtlGQEjYASMgBEwAkbACBgBI2AEjIAR2KgITGQA0Kr9IVLEL5Mif+rFF198dazi75KyfpxW9j9RgqJ3T1bcc2Us6FxyySVf63Q6+0uxP0/PPiqF/h8GvLtC7y5WGYsq4/MbFWjTbQSMgBEwAkbACBgBI2AEjIARMAJGYJYITGQA0Cr+4VLML1YFjpNS/2ltB3ik/u+Wwn5iWwOAjAVfUR4fajIA8E7Pr9D718lL4JnyKviPWYLlso2AETACRsAIGAEjYASMgBEwAkbACGxUBLZs3bp1sQ3xcttfrsfDAKAV/bcqPIdVfRkAHiyl/VKF0+sGAL17uJ5fprgvOOywwz58zTXXHCnlfo/yvELP3tzvnZT/yxXvfyneBxReqvDtCr953/ve9zd9BkCblnMcI2AEjIARMAJGwAgYASNgBIyAETAC++yDAeCCNkDIALBtEgOA0m6RwWBRyv5vhRL/Bv1/iBT/m5T36f3ehQHgfYr3S494xCPe8ulPf5ozAN6jPF6rdJe1od1xjIARMAJGwAgYASNgBIyAETACRsAIbHYE1m0LQB3ok08++d633nrrbhkBrpQiv718X76TAeBz5fYADAkyWvy+fv9D6V622RvQ9TcCRsAIGAEjYASMgBEwAkbACBgBI9AGgYkMADrZ/0Fajb9USvqLi0MAz9f90bq/dhABcYDgB2UAOEPbB95fxi3f6f0X+XTg/vvvf/w73/nOrxQGgH+UAeC1bSrpOEbACBgBI2AEjIARMAJGwAgYASNgBDY7AhMZADjJ/6CDDnq7lPTP5s8AylX/8fpc30nLy8s3l+DGZwA5A+Asxf3Y9ddff4beP13GgmNuu+22A2VIaHx3j3vc45u33HLLBcr3T6Xwn698FhR3l/J5qQwHV232BnT9jYARMAJGwAgYASNgBIyAETACRsAItEFgIgMABcRBgO/S34cqXCvF/BQU8+zGL2V9u7wBriSuXPefpJ/zFL5XYUVK/Wk6LPCLw94pr++SkeD1ineSwpeV7iyl4xyAu9pU0nGMgBEwAkbACBgBI2AEjIARMAJGwAhsdgQmNgBsdgBdfyNgBIyAETACRsAIGAEjYASMgBEwAhsBARsANkIrmUYjYASMgBEwAkbACBgBI2AEjIARMAITImADwIQAOrkRMAJGwAgYASNgBIyAETACRsAIGIGNgIANABuhlUyjETACRsAIGAEjYASMgBEwAkbACBiBCRGwAWBCAJ3cCBgBI2AEjIARMAJGwAgYASNgBIzARkDABoCN0Eqm0QgYASNgBIyAETACRsAIGAEjYASMwIQI2AAwIYBObgSMgBEwAkbACBgBI2AEjIARMAJGYCMgYAPARmgl02gEjIARMAJGwAgYASNgBIyAETACRmBCBGwAmBBAJzcCRsAIGAEjYASMgBEwAkbACBgBI7ARELABYCO0kmk0AkbACBgBI2AEjIARMAJGwAgYASMwIQI2AEwIoJMbASNgBIyAETACRsAIGAEjYASMgBHYCAjYALARWsk0GgEjYASMgBEwAkbACBgBI2AEjIARmBABGwAmBNDJjYARMAJGwAgYASNgBIyAETACRsAIbAQEbADYCK1kGo2AETACRsAIGAEjYASMgBEwAkbACEyIgA0AEwLo5EbACBgBI2AEjIARMAJGwAgYASNgBDYCAlu2bt26WCd0586dyxuBeNNoBIyAETACRsAIGAEjYASMgBEwAkbACLRDAAPABQ0GgG3tkjuWETACRsAIGAEjYASMgBEwAkbACBgBI7AREPAWgI3QSqbRCBgBI2AEjIARMAJGwAgYASNgBIzAhAjYADAhgE5uBIyAETACRsAIGAEjYASMgBEwAkZgIyBgA8BGaCXTaASMgBEwAkbACBgBI2AEjIARMAJGYEIEbACYEEAnNwJGwAgYASNgBIyAETACRsAIGAEjsBEQsAFgI7SSaTQCRsAIGAEjYASMgBEwAkbACBgBIzAhAjYATAigkxsBI2AEjIARMAJGwAgYASNgBIyAEdgICNgAsBFayTQaASNgBIyAETACRsAIGAEjYASMgBGYEAEbACYEcJbJ77rrroVc/pYtW1ZnSYvLNgJGwAgYASNgBIyAETACRsAIGIH5RsAGgPlun4HUyQBwtiK8SeFcGQB+cQNXxaQbASNgBIyAETACRsAIGAEjYASMwBojYAPAGgO8ltmHAeAslXG5DQBribTzNgJGwAgYASNgBIyAETACRsAIbHwEbADY+G3oGhgBI2AEjIARMAJGwAgYASNgBIyAERiKgA0AQyFyBCNgBIyAETACRsAIGAEjYASMgBEwAhsfARsANn4bugZGwAgYASNgBIyAETACRsAIGAEjYASGImADwFCIHMEIGAEjYASMgBEwAkbACBgBI2AEjMDGR8AGgI3fhq6BETACRsAIGAEjYASMgBEwAkbACBiBoQhMbAA44YQTnqjT6HeopEP0+ymdRn/mzp07V5pKPvHEE4+48847z9O7xyh8WfFfuWvXrmX9v2vQu5zX8ccf/xjl/xaF51xyySVfG1o7RzACRsAIGAEjYASMgBEwAkbACBgBI2AEEgITGQAWFxcPuPnmmy+SQv6RAw88cPsNN9xwpvI89fbbb3/Snj17vlpifOyxx37/fvvtd7mevUoGgiukzB+57777XigjwHPvuOOOr/d7p7h/Qz6K/yjFf5fi36XyOjYAuAcbASNgBIyAETACRsAIGAEjYASMgBFoj8BEBgCt2h+iFf3LpJifevHFF18dq/i7pKMfp5X9T5Rk6N2TFffcrLx3Op39Dz744PP07KNS/v+h3zvl87atW7cerbzerPARhcNtAGjfwI5pBIyAETACRsAIGAEjYASMgBEwAkYABCYyAGhV/nAp/xcrn+O0Iv9pbQd4pP7vljJ/YlsDgIwFX1EeH2oyAPBOHgAvk/HgsXpPvB8q47kJjYARMAJGwAgYASNgBIyAETACRsAIGIF2CGzR6vpim6hSxJfr8TAAaDX+rXlPvgwAD5bSfqnC6XUDgN49XM8vU9wXHHbYYR++5pprjpQyv0d5XqFnb+73TuW+MJdb9yJoQ7fjGAEjYASMgBEwAkbACBgBI2AEjIARMALyAJAB4II2QEgR3zaJAUBpt8hgsChl/7f0/9sV3qD/D5Hif5PyPn3AOxsA2jSQ4xgBI2AEjIARMAJGwAgYASNgBIyAERiAwLptAajTcPLJJ9/71ltv3S0jwJUyAGwv3/d7Zw8A92UjYASMgBEwAkbACBgBI2AEjIARMALjITCRAUAn+z9IB/hdqr35Ly4OATxf90fr/tpBJMUBgh+UAeAMnR/w/jJuv3c2AIzXyE5lBIyAETACRsAIGAEjYASMgBEwAkZgIgMAJ/kfdNBBb5cS/9n8GUC59D/+gAMOOGl5efnmEt74DCBnAJyluB+7/vrrz9D7p8tYcMxtt912oAwJje9kSPjPnI8NAO6wRsAIGAEjYASMgBEwAkbACBgBI2AExkNgIgMARcZBgO/S34cqXCsF/xSt6F+V3fil2G+XEn8lcXXewJP0c57C9yqsyFhwmg4L/OKwdzYAjNe4TmUEjIARMAJGwAgYASNgBIyAETACRiAjMLEBwFAaASNgBIyAETACRsAIGAEjYASMgBEwAvOPgA0A899GptAIGAEjYASMgBEwAkbACBgBI2AEjMDECNgAMDGEzsAIGAEjYASMgBEwAkbACBgBI2AEjMD8I2ADwPy3kSk0AkbACBgBI2AEjIARMAJGwAgYASMwMQI2AEwMoTMwAkbACBgBI2AEjIARMAJGwAgYASMw/wjYADD/bWQKjYARMAJGwAgYASNgBIyAETACRsAITIyADQATQ+gMjIARMAJGwAgYASNgBIyAETACRsAIzD8CNgDMfxuZQiNgBIyAETACRsAIGAEjYASMgBEwAhMjYAPAxBA6AyNgBIyAETACRsAIGAEjYASMgBEwAvOPgA0A899GptAIGAEjYASMgBEwAkbACBgBI2AEjMDECNgAMDGEzsAIGAEjYASMgBEwAkbACBgBI2AEjMD8I2ADwPy3kSk0AkbACBgBI2AEjIARMAJGwAgYASMwMQI2AEwMoTMwAkbACBgBI2AEjIARMAJGwAgYASMw/wjYADD/bWQKjYARMAJGwAgYASNgBIyAETACRsAITIyADQATQ+gMjIARMAJGwAgYASNgBIyAETACRsAIzD8CW7Zu3bpYJ3Pnzp3L80+6KTQCRsAIGAEjYASMgBEwAkbACBgBI2AE2iKAAeCCBgPAtrYZOJ4RMAJGwAgYASNgBIyAETACRsAIGAEjMP8IeAvA/LeRKTQCRsAIGAEjYASMgBEwAkbACBgBIzAxAjYATAyhMzACRsAIGAEjYASMgBEwAkbACBgBIzD/CNgAMP9tZAqNgBEwAkbACBgBI2AEjIARMAJGwAhMjIANABND6AyMgBEwAkbACBgBI2AEjIARMAJGwAjMPwI2AMx/G5lCI2AEjIARMAJGwAgYASNgBIyAETACEyNgA8DEEDoDI2AEjIARMAJGwAgYASNgBIyAETAC84+ADQBz2kZ37bPPA0XaOxSeqvBNhU8rXKIGe9uckmyyjIARMAJGwAgYASNgBIyAETACRmCOEbABYA4bR8r/fUTWxxX2V/hthf9UeK5CR2FFjfYzc0i2STICRsAIGAEjYASMgBEwAkbACBiBOUbABoA5bBwZAP5aZN2lxvnRkjw9f5zuP6hwlt79nzkk3SQZASNgBIyAETACRsAIGAEjYASMwJwiYAPAnDWMlPyniKT3KXyfGufLd91117MziVu2bLlc7/9Y9wfq3RPnjHSTYwSMgBEwAkbACBgBI2AEjIARMAJzjIANAHPWOFLwjxdJb1XDcAbAPjIAXKYfjABHhwHgZP0/N7+fM/JNjhEwAkbACBgBI2AEjIARMAJGwAjMKQI2AMxZw8gAcJpIepMa5l6FAYC/O8IA8PNhAOCcAF9GwAgYASNgBIyAETACRsAIGAEjYARaIWADQCuY1jeSjAD/rhJfq8Z5U71kvfusnn1R756+vlS5NCNgBIyAETACRsAIGAEjYASMgBHYyAjYADCHrScl/40i6yUKv5SNAHp2T93/qcL3Kvy0nn9+Dkk3SUbACBgBI2AEjIARMAJGwAgYASMwpwjYADCnDSOF/1dE2v9S+HaFb8bvp/V7khrtmjkl22QZASNgBIyAETACRsAIGAEjYASMwJwiMLEB4IQTTniiDqrbofodot9PaZ/6mTt37lxpqu+JJ554xJ133nme3j1GgRPuX7lr165l/b9L7x6mdxfoP5+6+2eF5ymfD+r5k/X8/fX8lPYtSnvmnOI6NbJkCHi+MvsvhRvVWHwBwJcRMAJGwAgYASNgBIyAETACRsAIGIGREZjIALC4uHjAzTfffJGU/o8ceOCB22+44QYU8lNvv/32J+3Zs+erJTXHHnvs9++3336X69mrpNhfcfzxxx+57777XihF/rl6fs0dd9xxmfK5QmnP1fNnKbxO/5+ufL5Q5qN0j1O8P1D8Y/TucyPX2AmMgBEwAkbACBgBI2AEjIARMAJGwAhsQgQmMgBodf4Qrc5fJmX91IsvvvjqWOHfJaX+OK3Of6LEM1byz5Xy3rnkkku+1ul09j/44IPPU/qPKv2lSrOi37OVz5XyKnhweZ/zOfnkk+9966237lYeV8qIsH0TtperbASMgBEwAkbACBgBI2AEjIARMAJGYCwEJjIAaDX+cCntF6vk46TUf1qK+yP1f7eU+hPbGgCk6H/lgAMOWJInwbIU+78ODwBOuP815YMHwD/mmh133HFH4Rmg1f9n6vm/jlVjJzICRsAIGAEjYASMgBEwAkbACBgBI7AJEdiydevWxTb11or7cj0eBgAp7W9VeA6r+rFyz2r+6XUDgN49XM9x83/BYYcd9uFrrrnmSCn4e5TnFcr7hZwBIMWe1f0j9Oyf9O6E3bt3/79cZvYYUB6fUfzXt6HZcYyAETACRsAIGAEjYASMgBEwAkbACBiBuxHAAMDBe0MvKd3bJjEAUJYMBotS8H9L/znZ/g36/xAp9Dftv//+r9HK/7t1/w79XqAzAY7U87fr/lSV+7eUG4cE7tHzU+rGhaHEO4IRMAJGwAgYASNgBIyAETACRsAIGIFNjsC6bQGo41zu55db/+e04t9zPgDbA2QAeBlpZag4Rvfb7nGPexx34YUX3rjJ283VNwJGwAgYASNgBIyAETACRsAIGAEjMBICExkAdLL/g7Raf6kU+BcXhwCer/ujdX/tIEriAMEPapX/DIW7hhkA5D2wXfFuygaBkWrpyEbACBgBI2AEjIARMAJGwAgYASNgBDY5AhMZANiXf9BBB+Gq/9n8GUCt0j9eh/qdtLy8fHOJbXwGkDMAzlLcj11//fVn6P3TZSw4RuEAuf5zdsDb/v/27gfarqq+E/h7SQiRGIpO0WSKgApGamdAoY7j6qrBrJHSEio2eXlJyPASLQLG4Gjt2A60VFgu/01L4xQorpCngeQloQnSaRZYHYKMLNGOghTTRhmNuvijrdjEQAhJ3nxPei+9ffP+5d3H/Xc+b6297r3n7HPO3p9973ln/84+55xxxhm37ty58+zkGyguAci9Be5dsGDBcfkrPn82AYDbS95mqk+AAAECBAgQIECAAAECBI5aoK4AQLG1yo0Ai075aUm700m/pOi0V4f4Z4TAmuLRfkXeDOOfn5e1SScl7UiH/925nv/Rynp+KcsW885O+mHmXZl5d+b9YIIHL8167kqg4Orquo66phYgQIAAAQIECBAgQIAAAQIlFqg7AFBiO1Un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IAAwcTtLEiBAgAABAgQIECBAgACBthEQAGibplJQAgQIECBAgAABAgQIECAwcQEBgInbWZIAAQIECBAgQIAAAQIECLSNgABA2zSVghIgQIAAAQIECBAgQIAAgYkLCABM3M6SBAgQIECAAAECBAgQIECgbQS6e3t7+4aWdmBgoL9taqCgBAgQIECAAAECBAgQIECAwJgCRQBg3TABgBVjLikDAQIECBAgQIAAAQIECBAg0DYCLgFom6ZSUAIECBAgQIAAAQIECBAgMHEBAYCJ21mSAAECBAgQIECAAAECBAi0jYAAQNs0lYISIECAAAECBAgQIECAAIGJCwgATNzOkgQIECBAgAABAgQIECBAoG0EBADapqkUlAABAgQIECBAgAABAgQITFxAAGDidpYk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UHcAYMmSJW8ZHBz8TIpwSl4f7u7uXj0wMLBjuCItXbr0rMOHD6/NvDckPZb8V23atKk/7wcz7/TMW5f3b0r6YdI7s54vFuvp7e2dn5ebkk5L+nqWuyTL/e3Eq21JAgQIECBAgAABAgQIECBQLoG6AgB9fX0z9u/ff1s6/ffPmjVrzd69e1eHb+XBgwfnbyC2teMAACAASURBVNmy5YlaykWLFp08derUOzLt6nTsty9evPicKVOmrE9n/uJM33Xo0KFtWc/2LHt9pv9m0kfy/oJiHZm/KfNW5fNXp02b9r4sszDzf33Dhg1Plau51JYAAQIECBAgQIAAAQIECExMoK4AQM7an5Kz9tvSGV+ZzviDlTP8m9JB78kZ+odqi5R55yXv9enIz9u4ceOT8+bNmzZnzpy1mfaVLL81y+zI6/uynrszquDltZ9r15PAwZnJtyHTerKeRyZWbUsRIECAAAECBAgQIECAAIFyCdQVABjaGU/H/XXh25xO/dLxBgDS0X98xowZ12QkQX+CA1+rjAAozvxfm/VckJEE3682STHi4JlnnvlA8v3yMcccs2z9+vX7ytVcakuAAAECBAgQIECAAAECBCYm0J3r6/vGs2iG7fcPzVcEANIZvyHpHcVZ/cqZ++Js/hVDAwCZ99pML4b5XzZ37tz7du3adU46+Fuyzu1Z9+XFPQByGcDmzD8r036QeUs2b9785eo2K/cI2Jr5xaiDS7P+TZk3OJ6yy0OAAAECBAgQIECAAAECBMouUAQAihvvjfmXTvqKegIAWbY7AYO+dOA/kfcvSvp43r8qQYGnc13/h3Pm/3P5fHNe1+Wa/3My/aZ8XpntfqN2uynv6/P59sx7T4IOd41ZcBkIECBAgAABAgQIECBAgACBroZdAjDUevny5TMPHDhQnPG/O9f0//1w9wcoLg9IAOBDQ5YtghZ/nnn7MwiguOmgPwIECBAgQIAAAQIECBAgQGAMgboCALmz/4k5W781Hfj31twE8JZ8viifd4+27coNBL9Y3N0/aXC8AYDzzz//2BNOOKF4esA3Exy4TgsTIECAAAECBAgQIECAAAECYwvUFQAo7uQ/e/bsYqj+zupjANMxf3Nu6resv79/f+3mK48BLO4BcGXyPrBnz55VmX9BggXFI/1mZOh/ce+AG88444xbd+7ceXbyDRSXAGRacaO/m5NncYIK38m9BM7L5+JRgYtuu+22h8euohwECBAgQIAAAQIECBAgQIBAXQGAgq9yI8Db8/a0pN3ptF+Sa/PvrQ7xzwiBNcWj/Yq8Gbo/Py9rk05K2pHO/bszjP/Rynp+KcsW885O+mHmXZl5d1bmXZh5nyy2kekP5/3qnP3fofkIECBAgAABAgQIECBAgACB8QnUHQAY32bkIkCAAAECBAgQIECAAAECBJopIADQTH3bJkCAAAECBAgQIECAAAECDRIQAGgQtM0QIECAAAECBAgQIECAAIFmCggANFPftgkQIECAAAECBAgQIECAQIMEBAAaBG0zBAgQIECAAAECBAgQIECgmQICAM3Ut20CBAgQIECAAAECBAgQINAgAQGABkHbDAECBAgQIECAAAECBAgQaKaAAEAz9W2bAAECBAgQIECAAAECBAg0SEAAoEHQNkOAAAECBAgQIECAAAECBJopIADQTH3bJkCAAAECBAgQIECAAAECDRIQAGgQtM0QIECAAAECBAgQIECAAIFmCggANFPftgkQIECAAAECBAgQIECAQIMEBAAaBG0zBAgQIECAAAECBAgQIECgmQICAM3Ut20CBAgQIECAAAECBAgQINAgAQGABkHbDAECBAgQIECAAAECBAgQaKZAd29vb9/QAgwMDPQ3s1C2TYAAAQIECBAgQIAAAQIECEyuQBEAWDdMAGDF5G7G2ggQIECAAAECBAgQIECAAIFmCrgEoJn6tk2AAAECBAgQIECAAAECBBokIADQIGibIUCAAAECBAgQIECAAAECzRQQAGimvm0TIECAAAECBAgQIECAAIEGCQgANAjaZggQIECAAAECBAgQIECAQDMFBACaqW/bBAgQIECAAAECBAgQIECgQQICAA2CthkCBAgQIECAAAECBAgQINBMAQGAZurbNgECBAgQIECAAAECBAgQaJCAAECDoG2GAAECBAgQIECAAAECBAg0U0AAoJn6tk2AAAECBAgQIECAAAECBBokIADQIGibIUCAAAECBAgQIECAAAECzRQQAGimvm0TIECAAAECBAgQIECAAIEGCQgANAjaZggQIECAAAECBAgQIECAQDMFBACaqW/bBAgQIECAAAECBAgQIECgQQICAA2CthkCBAgQIECAAAECBAgQINBMAQGAZurbNgECBAgQIECAAAECBAgQaJBA3QGAJUuWvGVwcPAzKe8peX24u7t79cDAwI7hyr906dKzDh8+vDbz3pD0WPJftWnTpv5Mf1um3zV0mcz/VOavHmm55B9skJPNECBAgAABAgQIECBAgACBthaoKwDQ19c3Y//+/bel03//rFmz1uzdu3d1NFYePHhw/pYtW56olVm0aNHJU6dOvSPTrk6AYPvixYvPmTJlyvp08i/O57+pzZt5b8o6P33o0KGFmf7MeJdr65ZQeAIECBAgQIAAAQIECBAg8AIK1BUAyJn5U3Lmfls68is3bNjwYOVM/aZ06nty5v6h2nJn3nnJe3069vM2btz45Lx586bNmTNnbaZ9JXlvrOZdvnz5zAMHDmxOvrsTGFgz3uVeQCOrJkCAAAECBAgQIECAAAECbS9QVwAgZ+rPTOd/QxR60ql/JJcDvC7vN6dTv3S8AYAECx5PR/9DVcmenp5zs86P5Oz/hRlF8OORAgBDl2v7llABAgQIECBAgAABAgQIECDwAgp09/b29o1n/emk9w/NVwQAcqb+hqR3FGf1EwB4eTrmW5OuGBoAyLzXZvq25L1s7ty59+3ateucBAq2ZJ3bs+7Li3VXRwUk37cy7WPFtPEsN57yy0OAAAECBAgQIECAAAECBMosUAQA1o0HIB3yFfUEALJsdwIGfQkAfCLvX5T08bx/VTr7T1cDADnbf3oRFMi0S2oCCGMuN57yy0OAAAECBAgQIECAAAECBMos0LBLAIYiD73Wv5ifYMTCdP5XTJ8+vWf9+vX7hmuY4ZYrcwOqOwECBAgQIECAAAECBAgQGI9AXQGA3Nn/xNyhf2uu2X9vzU0Ab8nni/J592gFqNxA8IsZBbAqlw8ceQRgRgisyediRMDz9wQYuo7hlhtPReUhQIAAAQIECBAgQIAAAQJlFqgrAFBcsz979uyb0mnfWX0MYM7gv3nGjBnL+vv799fCVh4DWNwD4MrkfWDPnj2rMv+CBAsWJljw1IIFC47L30DmfzYBgNury461XJkbT90JECBAgAABAgQIECBAgMB4BeoKABQbqdwIsOiwn5a0Ox34S3JG/97qUP2MEFiTDv7dRd4M8Z+fl7VJJyXtSLDg3bnW/9FiXjr6L03euxIQuLqav1qJ0ZYbb0XlI0CAAAECBAgQIECAAAECZRaoOwBQZjx1J0CAAAECBAgQIECAAAEC7SIgANAuLaWcBAgQIECAAAECBAgQIECgDgEBgDrwLEqAAAECBAgQIECAAAECBNpFQACgXVpKOQkQIECAAAECBAgQIECAQB0CAgB14FmUAAECBAgQIECAAAECBAi0i4AAQLu0lHISIECAAAECBAgQIECAAIE6BAQA6sCzKAECBAgQIECAAAECBAgQaBcBAYB2aSnlJECAAAECBAgQIECAAAECdQgIANSBZ1ECBAgQIECAAAECBAgQINAuAgIA7dJSykmAAAECBAgQIECAAAECBOoQEACoA8+iBAgQIECAAAECBAgQIECgXQQEANqlpZSTAAECBAgQIECAAAECBAjUISAAUAeeRQkQIECAAAECBAgQIECAQLsICAC0S0spJwECBAgQIECAAAECBAgQqENAAKAOPIsSIECAAAECBAgQIECAAIF2Eeju7e3tG1rYgYGB/napgHISIECAAAECBAgQIECAAAECYwsUAYB1wwQAVoy9qBwECBAgQIAAAQIECBAgQIBAuwi4BKBdWko5CRAgQIAAAQIECBAgQIBAHQICAHXgWZQAAQIECBAgQIAAAQIECLSLgABAu7SUchIgQIAAAQIECBAgQIAAgToEBADqwLMoAQIECBAgQIAAAQIECBBoFwEBgHZpKeUkQIAAAQIECBAgQIAAAQJ1CAgA1IFnUQIECBAgQIAAAQIECBAg0C4CAgDt0lLKSYAAAQIECBAgQIAAAQIE6hAQAKgDz6IECBAgQIAAAQIECBAgQKBdBAQA2qWllJMAAQIECBAgQIAAAQIECNQhIABQB55FCRAgQIAAAQIECBAgQIBAuwgIALRLSyknAQIECBAgQIAAAQIECBCoQ0AAoA48ixIgQIAAAQIECBAgQIAAgXYREABol5ZSTgIECBAgQIAAAQIECBAgUIeAAEAdeBYlQIAAAQIECBAgQIAAAQLtIiAA0C4tpZwECBAgQIAAAQIECBAgQKAOgboDAEuWLHnL4ODgZ1KGU/L6cHd39+qBgYEdw5Vp6dKlZx0+fHht5r0h6bHkv2rTpk39mf62TL9r6DKZ/6nMX12dfumllx6zZ8+em/N5f7ZxeR31tigBAgQIECBAgAABAgQIECiVQF0BgL6+vhn79++/LZ3++2fNmrVm7969RWd95cGDB+dv2bLliVrJRYsWnTx16tQ7Mu3qdN63L168+JwpU6asTyf/4nz+m9q8mfemrPPThw4dWpj1/H11XoINv5b8f5HPnxUAKNX3VGUJECBAgAABAgQIECBAoE6BugIAOXN/Ss7cb0tHfuWGDRserJzh35ROek/O3D9UW7bMOy95r0/Hft7GjRufnDdv3rQ5c+aszbSvJO+N1bzLly+feeDAgc3Jd3c6+Wuq07P8S5K3yHd60lcFAOpseYsTIECAAAECBAgQIECAQKkE6goA5Ez9men8b4hYTzr1j+QM/evyfnM66kvHGwBIsODxdOY/VFXv6ek5N+v8SM7+X5iz/z+uTs+6r8h6pyQwUGyjSwCgVN9TlSVAgAABAgQIECBAgACBOgW6e3t7+8azjnS4+4fmKwIA6ZDfkPSO4qx+OukvT4d+a9IVQwMAmffaTN+WvJfNnTv3vl27dp2TDv2WrHN7tTNfHRWQfN/KtI9Vt5cynpppn0xg4LK8XisAMJ4Wk4cAAQIECBAgQIAAAQIECPyLQBEAWDcekHTIV9QTAMiy3QkY9CUA8Im8f1HSx/P+VenQP10NAGSY/+lFUCDTLqkJIHQneHBNpn890z6X8h65XMAIgPG0mjwECBAgQIAAAQIECBAgQOCfBRp2CcBQ8OGu9U/nfmE6/yumT5/es379+n3FMpUbAr5rxowZq/r7+/cLAPjqEiBAgAABAgQIECBAgACBoxeoKwCQO/ufmDv7b83Q/PfW3ATwlny+KJ93j1acyg0Ev5hRAKty+cCRRwCms78mn4sRAc/fEyAd/uLJAn86dF0JFGyvDRQcfdUtQYAAAQIECBAgQIAAAQIEyiNQVwCguGZ/9uzZN6XTvrP6GMB0zN+cs/XLirP1tYyVxwAW9wC4Mnkf2LNnz6rMvyDBgoUJFjy1YMGC4/I3kPnFI/5uH6kJjAAoz5dTTQkQIECAAAECBAgQIEBg8gTqCgAUxajcCLDosJ+WtDsd+EtyRv/e6hD/jBBYkw7+3UXedN7n52Vt0klJOxIseHeu63+0mJcAwUuT964EBK6u5h+umgIAk9f41kSAAAECBAgQIECAAAEC5RGoOwBQHio1JUCAAAECBAgQIECAAAEC7SsgANC+bafkBAgQIECAAAECBAgQIEBg3AICAOOmkpEAAQIECBAgQIAAAQIECLSvgABA+7adkhMgQIAAAQIECBAgQIAAgXELCACMm0pGAgQIECBAgAABAgQIECDQvgICAG3adoNdXaem6BcnfTfprjTkP7ZpVRSbAAECBAgQIECAAAECBBogIADQAOTJ3kQ6/z/MOk9M2p00I6l4rOL9acxfmextWR8BAgQIECBAgAABAgQIdIaAAECbtWM6//87RX5Z0tlpvL1F8TNtXl7uTPp8pi1ssyopLgECBAgQIECAAAECBAg0QEAAoAHIk7WJdPQ/knWtSKPNGbrOzCumPZb0usz/1mRt03oIECBAgAABAgQIECBAoDMEBADaqB3Tyf8/Ke4302grBgcHT837bUXxu7u7X1+8Zv638/K5zP+dNqqWohIgQIAAAQIECBAgQIBAAwQEABqAPFmbSAf/vqzrqTTahZUAQHEDwO8lAPDKSgDgb/P6lcx/12Rt03oIECBAgAABAgQIECBAoDMEBADaqB0TAPh4ivtbabRXVwIAJxTFTwDgwUoA4Kd5vTTzN7dRtRSVAAECBAgQIECAAAECBBogIADQAOTJ2kQCAK/NunYmXZuG+4Pa9WbeV/O5uP5/5mRtz3oIECBAgAABAgQIECBAoHMEBADarC3T0S86/n+U9LWk+5N+lPTupENJvWnQIhDgjwABAgQIECBAgAABAgQI/CsBAYA2/EIkCDA3xb4q6dSkFycV9wL4wzTmw21YHUUmQIAAAQIECBAgQIAAgQYIdPf29vYN3c7AwEB/A7ZtEwQIECBAgAABAgQIECBAgECDBIoAwLphAgArGrR9myFAgAABAgQIECBAgAABAgQaIOASgAYg2wQBAgQIECBAgAABAgQIEGi2gABAs1vA9gkQIECAAAECBAgQIECAQAMEBAAagGwTBAgQIECAAAECBAgQIECg2QICAM1uAdsnQIAAAQIECBAgQIAAAQINEBAAaACyTRAgQIAAAQIECBAgQIAAgWYLCAA0uwVsnwABAgQIECBAgAABAgQINEBAAKAByDZBgAABAgQIECBAgAABAgSaLSAA0OwWsH0CBAgQIECAAAECBAgQINAAAQGABiDbBAECBAgQIECAAAECBAgQaLaAAECzW8D2CRAgQIAAAQIECBAgQIBAAwQEABqAbBMECBAgQIAAAQIECBAgQKDZAgIAzW4B2ydAgAABAgQIECBAgAABAg0QEABoALJNECBAgAABAgQIECBAgACBZgsIADS7BWyfAAECBAgQIECAAAECBAg0QEAAoAHINkGAAAECBAgQIECAAAECBJotUHcAYMmSJW8ZHBz8TCpySl4f7u7uXj0wMLBjuIotXbr0rMOHD6/NvDckPZb8V23atKk/09+W6XcNXSbzP5X5q49mG80GtX0CBAgQIECAAAECBAgQINCKAnUFAPr6+mbs37//tnT67581a9aavXv3rk4lVx48eHD+li1bnqit8KJFi06eOnXqHZl2dQIE2xcvXnzOlClT1qeTf3E+/01t3sx7U9b56UOHDi2cOXPm7vFuoxWBlYkAAQIECBAgQIAAAQIECLSCQF0BgJy5PyVn7relI79yw4YND1bO8G9Kp74nZ+4fqq1g5p2XvNenYz9v48aNT86bN2/anDlz1mbaV5L3xmre5cuXzzxw4MDm5Ls7gYE1R7ONVgBVBgIECBAgQIAAAQIECBAg0IoCdQUAcqb+zHT+N6RiPenUP5Kh+q/L+83p1C8dbwAgwYLH09H/UBWnp6fn3KzzIzn7f2FGEfz4aLbRisDKRIAAAQIECBAgQIAAAQIEWkGgu7e3t288BUknvX9ovqJznjP1NyS9ozirnwDAy9Oh35p0xdAAQOa9NtO3Je9lc+fOvW/Xrl3nJFCwJevcnnVfXqy7Oiog+b6VaR8rph3NNsZTD3kIECBAgAABAgQIECBAgEAZBYoAwLrxVDwd8hX1BACybHc6830JAHwi71+U9PG8f1U6+09XAwAZ7n96ERTItEuqAYSyBwAGu7reFauTk55JejxDNv6/QMx42k8eAgQIECBAgAABAgQIECi3QMMuARjKPPRa/2J+ghEL0/lfMX369J7169fvK6aV9RKAdPxnpvr/N+klScX9FJ5L+uWk76fRXl3ur63aEyBAgAABAgQIECBAgMDRCtQVAMid/U/Mnf235pr999bcBPCWfL4on3ePVpjKzf2+mFEAq3L5wJFHAKazvyafixEBz98ToJ5tHC1GK+VPAODvUp59aaCza8uV6TvzeTDTf7GVyqssBAgQIECAAAECBAgQINDaAnUFAIpr9mfPnn1TOu07q48BzBn8N8+YMWNZf3///tqqVx4DWNwD4MrkfWDPnj2rMv+CBAsWJljw1IIFC47L30DmfzYBgNuryx7NNlqbevylSyf/j5L7yjTOCcMtlflPZ/oHMv/5pyeMf+1yEiBAgAABAgQIECBAgEAZBeoKABRglWv0iw77aUm704G/JGf0760O8c8IgTXp4N9d5M0Q//l5WZt0UtKOBAvenWv9Hy3mJUDw0uS9KwGBq6v5qw0y0jY6tcHSwS/uy/CiNE5vjIogwHeLusa2uBygK/Pvy8vdmX9dpxqoFwECBAgQIECAAAECBAhMrkDdAYDJLY61VTr4RZDk59I4xT0RigDAU0k/rQkA3J/PX8j8PyBGgAABAgQIECBAgAABAgTGIyAAMB6lBufJGf5rs8nL0zg/XwkAHClBAgA/rQQIfpbX38v8TzW4aDZHgAABAgQIECBAgAABAm0qIADQog2XIMA/pWj3p4HOry1ipn8pn//9SPcHaNHqKBYBAgQIECBAgAABAgQINFlAAKDJDTDS5tPRf1Pm/c+koo3uTXo26deS9ia9NRO/06JFVywCBAgQIECAAAECBAgQaEEBAYAWbJTaIiUQ8Ml8Lm7+NzXpyTTYf23xIiseAQIECBAgQIAAAQIECLSggABACzaKIhEgQIAAAQIECBAgQIAAgckWEACYbFHrI0CAAAECBAgQIECAAAECLSggANCCjaJIBAgQIECAAAECBAgQIEBgsgUEACZb1PoIECBAgAABAgQIECBAgEALCggAtGCjKBIBAgQIECBAgAABAgQIEJhsAQGAyRa1PgIECBAgQIAAAQIECBAg0IICAgAt2CiKRIAAAQIECBAgQIAAAQIEJltAAGCyRa2PAAECBAgQIECAAAECBAi0oIAAQAs2iiIRIECAAAECBAgQIECAAIHJFhAAmGxR6yNAgAABAgQIECBAgAABAi0o0N3b29s3tFwDAwP9LVhWRSJAgAABAgQIECBAgAABAgQmKFAEANYNEwBYMcH1WYwAAQIECBAgQIAAAQIECBBoQQGXALRgoygSAQIECBAgQIAAAQIECBCYbAEBgMkWtT4CBAgQIECAAAECBAgQINCCAgIALdgoikSAAAECBAgQIECAAAECBCZbQABgskWtjwABAgQIECBAgAABAgQItKCAAEALNooiESBAgAABAgQIECBAgACByRYQAJhsUesjQIAAAQIECBAgQIAAAQItKCAA0IKNokgECBAgQIAAAQIECBAgQGCyBQQAJlvU+ggQIECAAAECBAgQIECAQAsKCAC0YKMoEgECBAgQIECAAAECBAgQmGwBAYDJFrU+AgQIECBAgAABAgQIECDQggICAC3YKIpEgAABAgQIECBAgAABAgQmW0AAYLJFrY8AAQIECBAgQIAAAQIECLSggABACzaKIhEgQIAAAQIECBAgQIAAgckWEACYbFHrI0CAAAECBAgQIECAAAECLSggANCCjaJIBAgQIECAAAECBAgQIEBgsgXqDgAsWbLkLYODg59JwU7J68Pd3d2rBwYGdgxX0KVLl551+PDhtZn3hqTHkv+qTZs29ef94LJly44/dOjQJ/O+L+nprOeaWbNm/dnNN9/83GjzJhvE+ggQIECAAAECBAgQIECAQCcK1BUA6Ovrm7F///7b0lm/P531NXv37l0dpJUHDx6cv2XLlidqwRYtWnTy1KlT78i0qxMg2L548eJzpkyZsj5BgIufeOKJB+fMmfOxvH92xowZH963b9+c5L09wYLf+dGPfnTfSPM2b958Tyc2ijoRIECAAAECBAgQIECAAIHJFqgrAJAz+qekk74tHfmVGzZseLByhn9TOvI9ObP/UG1hM++85L0+wYJ5GzdufHLevHnT0rFfm2lfSWd/e143ZD19Wc+3hyxXbGPYeZONYX0ECBAgQIAAAQIECBAgQKBTBeoKAOQs/pnptG8ITk869Y/kcoDX5f3mdNiXjjcAkGDB48m/Pev5SC4BuDAjB35Si93T0/OrI83r1EZRLwIECBAgQIAAAQIECBAgMNkC3b29vX3jWWmG7fcPzVcEAHJG/4akdxRn9RMAeHk69FuTrhgaAMi812b6tuS9bO7cufft2rXrnHT8t2SdRef/jrz/3bz/fNIHk16U9NHjjz/+oz/72c/eOtK84v4A4ym7PAQIECBAgAABAgQIECBAoOwCRQBg3XgQEgBYUU8AIMt2J2DQlwDAJyod/I/n/asSFHi6EgD4q7z/wBlnnPGpRx55pLgHwJ3Jd13mPZ0AwLDzUqZt4ym7PAQIECBAgAABAgQIECBAoOwCDbsEYCj08uXLZx44cGBzggB3p5P/97X3ByiCBQlM/Hlef5J594w0LwGAD5W9AdWfAAECBAgQIECAAAECBAiMR6CuAEDu7H9iztRvTSf9vTU3Abwlny/K592jFaByA8EvJgCwKunR4vGA06ZNW3zrrbc+XhMA+H7WtWmkeQkAXDeeSspDgAABAgQIECBAgAABAgTKLlBXAKC4k//s2bNvSgd+Z/UxgBnG/+Y8ym9Zf3///lrcymMAi3sAXJm8D+zZs2dV5l+QDv7C6dOnP/Pss8+uy7JfSKf+luQ9NYGFTcn7wWOPPfaBkeblvgP3lr0B1Z8AAQIECBAgQIAAAQIECIxHoK4AQLGByo0Ab8/b05J2p9N+SdExrw7xT0d+TUYD3F3kzbD++XlZm3RS0o50+N+dmwU+WsxL/pc999xzH8vbZUmPZd6VmVfcB2BwtHnjqaQ8BAgQIECAAAECBAgQIECg7AJ1BwDKDqj+BAgQIECAAAECBAgQIECgHQQEANqhlZSRAAECBAgQIECAAAECBAjUKSAAUCegxQkQIECAAAECBAgQIECAQDsICAC0QyspIwECBAgQIECAEQxGPAAAD6dJREFUAAECBAgQqFNAAKAGMDcp/Gk+/twIpt/OEwpeM3ReboJ4ODc+7M5NCw/npoVTi/kXXXTR+/P0gv9evD906NDaLVu2vKu6XPIfSvYp1fxLlix5Ku9PqF1vPg9mXadm2vfrbN8ji1966aXH7N2797ez2v+Wj/826TtJl6U+X5yM9bfTOgqLPIHi5pR5f+p/eTuVvZ6yLlu27Ph8Fz+ZdfQlPZ3v4DV5Gsef3Xzzzc/Vs952WjaPHj09jxRdlzK/KemHSe8sw28g+5w3pL0/lfSO3KD1yaLNst95S/YHn8nbU/L6cOatjsWOdmrPoynrUIOy7ROH+w5U/cqwTxyu/mXaJw5X/zLsD8f6nXf6fnC0+o9lczT711bNO946dvI+cCyDTt8PjlX/MuwHKzfgvym/0+Jm/V/PMd8l6WP+rQBAzZ6rGgCodMCnVA6Un8znlxXv03n4682bN7+tukj+qX4rB85nFJ9rlyk+9/T0PJdHHE6rnZ5pn8+0/1Tt4Odxh3+QpyS8s7L8d9Mg87LO71YCBEUQ4EgZ6v3Lds/Ndj+Z1Pua17zm0Z07d16c979/8ODBCxKcKIIBpfnLP/xfi/9fpMKfLUsAoHhc55w5cz6Wej+bR3R+eN++fXPyvbs93+ffyff5njI0fuWfXPEY0u353l+f7/9vJn2k038D2Z/8Uup5e7HPSd3nFQGAvr6+Gfv3778tn++vPr4134GVsZif/cETnfZ9GM6gTPvE4epf28advk8crv5l2icOV/+y7A9H+53PnDnzh52+Hxyt/tn/v6LTjwvHu5/v5H3gaAY//vGPv9fpx4aj1T+PoP9RTox19HFh+pmn5Xh/U37vq3KM99Vp06a9L4eDC/Pb/3UBgDECACN15ovpNWf/i4Pr4u8fcoB9Yk2AoDo64GfpzM+qyV909l81XMChdr3poL4g7ZOd3cvzBdiRL8D7qo9o7LSD/uHqk0jfS9LpvTHzTk/6alkCAKn3Kan3hrR3X9r722Vo66F1HPqdL8NvIPuXi+Lwp0n3J51ZDQBUvg/b8n1Yme/Dg/l8Vr4fm7JP6Ml+6aFO+n6MZDDW96NTDMaqf6fvE8f4DXT8PnGk+pdxf1j8pmvrnY9/l/1eKfaD1f3ZaP/3yvA/cbg6dvo+cLT/dZXfQMfvB4cEvJ/v/+SY58HavlAZfgPph56ZY78NMel5QTqY7XrwNFKHfOHChX9SiZo8f1b+wgsvXHncccetrZxZK4YTv2LoKIBAP5iD7jOL6fk7GPRjqkP/Kx39I/OL95n+TA6+j2uE3cUXXzwnkaD/lW2tKsMQ6Jp/flfkH/6UmL+umFaWAEAioL9anO1OpPPCnOH9SSO+Y622jcpZ7/60/dcqIwAuSBmvzfehGAUzKZfatFqdc2Bzdur3eNr+3+X1+moAoPYfQAKWj+SfXvF72Jw8SzstADCSwdC26tR94lj1T9t39D5xpPqXZZ84Uv3LuD8sfvO1v/Mcc/1D9UC40/eD1f3daPu5Tt0H1u7rh6tjp+8DR/tfl//5xUjlUh0b1n4HMiL2yxkFVJrjwmK//8wzz3wgx4K/fMwxxywTAKj5dYwUACiyZN5gpdN4xCwHEAeKDn1+QIcyjHpa9ez+008//c4777zzlupqq9f8Vz+PNb+IFCTv94oRAi9UhyJlWpQvwPuTFuQf3z+8UNtppfWm/U4NbXEZxGV5vbZMAYAcBJ6X7+nvps6fT/pg0ouSPnr88cd/tGz3AEgQZHO+92el/j+IyZL8dr/cSt/TF6Islfb/VwGAGNxQvSdAJeq9Nb+LKzotAFD1HGow1LnT94nD1b9M+8Sh9S/bPnG49i+ufS3b/rD2d579/y+UbT842n6u0/eBxT5/aB3LtA+s6ZM8f/yf739xkqBUx4ZDvwNl2Q9W7nWwNW1ejAi+NMd6mwQAJhgAGNrhr3b0qwGBmtWenJ3M7uJz5h1Mh+OYYQ7yT05AYVcaZnpxHUExf+hogsnqGKQsr8+6bs9m3pPO/12Ttd4WX093OjnXxP/r+c5/LgbFZQClGQFQOfj7q3ynPnDGGWd86pFHHinuAXBnCK7LKIhtLd52k1K8StT3c/ne35wRAOtS/3PicVM+r4zBNyZlIy26EgGArq7RAgBl2CcOU/9S7RNHCACUZp84tP5l3B8O/Z0XI6HKFAAYbT9Xhn3gMHUs1T6wODwZalC2Y8Oh9S/7flAAYBwBgHTO78yZ4wXVTnl1aP9wx/vDddyrwYKhNxEcob9wcvJ/rxII+EE6JydPVr8iN/45KRH/ohPUn87//yjiDJO17lZeTzzflDq/K8N9VvX39+8vaQDg+TPAaavuGPx5Xn+S79eHWrntJqtsQw+AKzcBKy7hebzTDYYLAJRt6OtIAYCy7BOH+Q6Uap84QgCgNPvEserf6fvD4X7nZboUarT9XBn2gSO0f6n2gcMZDBcY7tRjw/HUv9P3g5Xj6SPH/zn23S8AML4AQHH9/tTq9fs1Z/sP5Iz+sdVV1Nzkb2fONP/i0OnDPEWgepPAYfMPvalgPZ2hyvCPW7POW+fOnftn11xzzeF61tdOy+bLvjrlLW6G9q/+0p7bcxfQnvXr1+9rp/ocbVkrbb8297FYfOuttz5eEwD4fjq/1x3t+toxvwDAv9wDIHeFPTEjILZmn/bempsA3pLPF+XzkdFKnfY30hDo7JNLsU8cWv+y7ROH6QAXjwQtzT6xzAGAkY59yrIfHO3YrwzHhSPVsUz7wJEMynJsOEr9i8tjnw8ElyEAcP755x97wgknrE//55sCAGMEAHL2/9kcGE8vsuXs+drcMOzDxZD+4c70V/MOczPAIx39YQIAezP5xcW6s8yRJwPUbi+ds1Myq+4blFW+/NuzrTVlOvM/UiembCMAiht/PPvss+vyHftCvlO35MDn1MpjQT6Y78O9ndbZG64+laFexXXuN+YyiFvzKMyz83sYKC4B6HSD4YIfs2fPLi5/2Fl9DGBc3pwRMsuKETKd+H0YoQNYmn3iaJdAFO3d6fvEofUv2z5xhEsAOn5/ONqxT3Gw3+n7wdHqX4bjwqOpY6fuA0czKMN+cLT6l+G4MN/rc/Iv/ub0YxfnBM93cjn0eflcPAp7kQDAMAGA4Q6A03n/y5ztv7DaQR/mWv9iseev96+92d9olwCkcX6W5WbWbrMIIGT9tyTY8K7JOBjPNq7Keo7c+G7I35XpEK6ZjG200zo6dUc/WhssX778Zc8999zHkmdZ0mP5il2ZgFNxH4BSXAZS2BTPw06nd23enp30w7IYDNf5q1z/enscTkvaHZdLOjkQMswZ8FLtEwUAjtwItXbIf1eZ9okj7AM6fn841rFPp+8HR6t/9vvHd/px4VjtX3vM1KnHhWMZdPp+cKz6l+C4sDt1vDDHeJ8sjvdy3Ptw3q9O32+HAEA79Vz/ubc2J41WDOP2R4AAAQIECBAgQIAAAQIExi0gADBuquZmTMf/91KC4lr22ZWSPJnXv0gDvqe5JbN1AgQIECBAgAABAgQIEGgHAQGANmildP7np5h3J21I+u002rOZ1pf3f5j0TD4/f8PBNqiOIhIgQIAAAQIECBAgQIBAEwQEAJqAfrSbTGf/0SyzKY31+0OXzbwfZdr6zPvA0a5XfgIECBAgQIAAAQIECBAoj4AAQIu3dTr4/yVFvDYN9eK8n9L1wAP9XY8//vKuL33pW11//MdfyLxLkuZn/r9p8aooHgECBAgQIECAAAECBAg0UUAAoIn449l0Ov33Jd+vPJ/3nnu6uubN6+r6jd/4btf27Sdl+hNJs9KQLxlrfbkbZhbs+sPc/fHcsfJ26vzcDfOpPBLvlXfcccdPO7WOo9Ur9d+Wu4B+Jk+0uKOM9c9voC/1fkt+AytKWv9TU+97Uv9XlrH+RZ3zHfhuXs6NwffKaJB9wJ+k3rvzFJDry1j/PMnn7cVTL1L/i8pY/7e//e0nHHvsscVjh8c8ZuhUn+wDciDV9UfFnbA7tY6j1Sv1v6aYn/ofeS3bn2PhI09Fcixc8mNhAYAW3fOl4z89RduV9AtJU5P+Mam767rrXtx18OCxXd/85le6t279j8n3TKZPSUMeO1ZV7PTs9AQABAAEAAQABAAEAAQABAAEAJwMczKsvCfDBADG6jU3aX469uuy6aVJf5d0ctL0NNbMojiZ99W8FM8yX5z06aTiea5vz/y/HK24AgACAAIAAgACAAIAAgACAAIAAgACAAIAAgACAE3q5trsSALp5P9T5hUd/pd1vf/9X+569avndv38z+/uesUrru164xuv6frBD17R9cpXPpf5DycdSvp8AgBXCQCM/p0y7MklAPmGuATAJQAuAXAJgEsASnoI5hIAlwDkq+9yWJfDlvpyWCMAWvQfYAIARaf+x2mg2YOXX/6jrhtuOPFIURcsyHn+nOj/aS5hf8lL9mb+8cn7UObcl/erBAAEAEYTMALACAAjAIwAMALACAAjAIwAMALACAAjAIwAaNFucGcV62huQJZO/YHKmf07ulasWNT14Q9P7Zoy5XDXe97zdNeDDxYjA7q7vve9AuhLSf8hqScBgDtbOQDQCjcfavYIgGz/G4cPH16xZcuWB5vx7W52AKDZNyA7mt/gC9E+zb4MJ9s/tdkBgJRhMAeeTQs+N/smgM0++9js32C2/758B09JB7R4wk3D/5p9E8BFixadNWXKlHWp/+sbXvlssBX+D5f9N5j6F5d43pv9YH8zvgPNvglg2f8Pt8Jv0LFwc0fDNvv/cPEbbNpBWDN2es3e5tHs9BIAKK7n//VKmYvRAEVbPZX00qQplc+1VfrPybBeAGD0VrbTs9PLN6RplwAIABy5C78AQBPvQN7sAw8BAAEAAQABgDL/HxYAOHI/LifDmvg0HgGABkcEjjIAMCvFKx5VV3T2n+iaPfvLXZdd9ltHinzNNYkPdO1LOnJTwPwVTwIonhrwxgQBvjFStZrd+bDTs9NrdufjaH6DL8Tuodm/QSMAmv8YQCMAjAAwAqC5l+E0+zdoBEBzL8Vr9v9hx8KOhVvhWNgIgBfiKH+EdR5t5yO9/K9nVWcdWd0JJ3R3PZUBAIcPd3X99V8f7rrxxoe69u17ZdcXvlAECi5Luinp/jTorwoAjNyoRgAYAVDmMw8CAAIAzT7wMALACAAjAIwAKPP/YQEAAYBm/x82AqCBnf9iUxMIAHytEgC4KAGAO7o++9niJoBTM614DOAbjxT/rW892HXPPefm3T1JjyQA8M8Bg2H+RD2b/xhAw54W/0m+mrtz/ev1Df75Hdnc0f4GJ7uMzf4NCgAIADT7wEMAQABAAEAAQADg2O8280acToY5Gfb/AGzEbVNjWGji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BAAAAAGkCAYAAACvqFfcAAAgAElEQVR4Xuy9C7x1VVnvzwukpGJeMqEbG9PQowUqlVlHF3lOal4xLi8gsV8sUUQgy5N5OW7MLM0SX0vNDrDfEHgvBqjJEcvcZMe0+htqaqLmpou3bgSC3Pn/voNnTMeaa6615rrsvdZ+929+PuOz1pxzXJ7xG2M843me8Ywxt+zja90Q2Lp166IKe+LOnTu3rVuhRUEqv6PbV6v8o2ZR/rOf/ez73fOe9/zSrl277j+L8inz+OOP/89bbrnl0Msvv/y6WdCg8v/2zjvv3LZnz56rZ1T+ZXfdddeO3bt3Xz6j8t+kcq9VHzh3GuWrLoypCxSWt2zZMnRcbfYxqPovCKsPiQccOg38x8lDNNyl8reMk3YaaVT+l5TPUaJhdRr5jZqHyv+Q0pyj8ldGTTuN+OJBUx2Do9Kk8s9WmkPEA35x1LTTiH/cccc9W7ziFJV/9DTy65eHeBM4U9dfVHkVvzv22GOP2HfffS9Q+Y9ey/L75T0P8/BmH4OqP3PWVeIBy7PoAyp/iXJVfvpd72uzz8PzMAYtCx+/V8nCo45hxuDMhLBRid0b4pvp2QBgA8BslY9xxqAEeYT4+8GDJMhPJDDN2ghnA8A++2x25cMGgHUzAHSy3CK+sZL/2wDgMWgDgBfDvBjmxTDNCVNbDBtVR7YBYFTEJow/jvIxYZFdyWetfNjqmTwQ7AEwY6anQTGSF04YAFjNO1eC/ESrlrMegzYAWPmwAWB9DAD95m4bADwGbQCwAcAGAMvCNgBMU8Od87xsALAHgA0A9gAQm5rZNhwbAKx82ABgA8CslY/N7oVjA4ANALMeg94CsDm3AGhB69mSQY+46KKLjvAWgHU0GtgAYAOADQAbzwAwTRZhD4CkgPsMAJ8BsNefAWAPgP6c0wYAnwEwqife3jQP2xvW3rCzMsSHAeCy97znPR+3AWCaXGXO85q18jEP8Mza6jlrDFT/mR58Muv6z9oINwf1XxANMz0EcA4wmOkhgLOu/6wEj1nXO5e/XocAzkt963TMg/Ixa2xmfRDnHNT/1dCgQwDPmTUtsyjfsvDsD8SeRbuXZW5WWdgeALPueTMq30zPTG+zMr085GwAmP1XAGbE/qpiZ736OOv62wAw2y0As25/GwCSF9JMv8Qx6z6g+tsAMMOteLNuf8r3YpgXw+wBMA8jcZ1osAHATM8GgNnuPVynod63mHk4A2AOMLAHwAwP4px1+9sDYPZb8WbdB2wAsAFAfXBmZ/HMuv/bAJB0gU3vDWsDwDyMxHWiwQYAGwDM9GwAELvxFoB99jlK7q+r68R656oYewDYA2DWB5DNekDYAGADgA0Ax//nLbfccujll19+3azH4yzKtyy8ddEGgFn0vBmVaQOADQBmejYA2ACw1R4A9gA4ZdeuXUfPaCqeabHeAuAtAN4CsLVjA4ANANoPv2P37t2Xz5Qhz6hwtsPaADAj8F2sETACRsAIGAEjYASMgBEwAkbACBiB9UTABoD1RNtlGQEjMDUEZL29H6vZZLhly5ZHTy3jhoxU1pvi8Q6VdfValuW8jYARMAJGwAgYASNgBIzAWiFgA8BaIet8jYARWFMEwgDwnyrkJoUXKaxKOV9Zi0JV1t8q3yMUHm0DwFogvPnyjP57dhiwljYfAq6xETACRsAIGAEjMAsEbACYBeou0wjMKQJSSlBy0zXvim4oUAsi9Q8UjlQ4ag0NAElR07Uy77jMadcyWTUECgPWdepT9zdARsAIGAEjYASMgBFYSwSynG8DwFqi7LyNwAZDQIxhUSRfoLAspWTbRiBfNEMvF+75K/NOcyh+iUzRuylP4J33NloP+ubRA0A0PVt1v0zhcvXNTXlI3nq0vcswAkbACBgBIzALBDTPM8c/2waAWaDvMkdCQCfXP0bC6FsUnnPJJZd8jcQ6wfJJ+nm7wkMVPq4OzanOf1dmXE934oknPvnOO+98f71wpX2L0p5Zf37CCSc8kVNC9fwQ/X5K5Z+pT4clBbNN+SNVck4ihwHgLJFz9bwYAEZp/+c///nfdsMNN/yC6vEK1eG7Fb6g8AK12wcH9Y0m+Neq/b3yO3pnn2YfaOAD/6Y2+R/iAZ/Y7DxgXg0AU27/IzQPnKe2fozCl1XnV6rtl/X/rs3e/qOPzPVLMUofGDZHjzJ/r9U8sH7I7R0lTav9LQdu3P4wah/INUUuvP7669+h+5slC75wXmTBWbVEGAAWbACYVQu43FYIaMA/at99932XOuxdUkg7GACOPfbYh+633367dH/G7bff/lf777//2Xp9jOL9zMUXX8ye8H2a0tULVJzHKY8/uOOOO47Zs2fP58r3i4uLB9x8880X6f1HDjzwwO1SKjEQnKryMDzcZ1j5rSrnSEMRGLX91T5HqB+8UWHrD/7gD37xs5/97HP1/+V6/nS1McaAnr6hPvPjeoxF9AMKp6nNV9ey/cMAwKfo8ADocf0O9yzOHMAIs6aHGw5tgDmIMO0+IOH/TOH62K985SvPW1lZub1fFdeyD8wBrBuGhGm2vyp9q3g3n316lQTBK5T3keIPF2rMPVf3f+M5YD67xah94Lbbbntgvzl60LssP2QUzAPmoz9Ms/3rbWw5cD7aeBgVo/aBsp1lxHuKePwfqYw/LA0AbfSEvZkH2AAwrNf5/cwQkKCOC+qbFT6icHg2ANQJ0iA+XELcxXp+nAwEn26T7uSTT773rbfeult5XimGsL2ep6zEh2iV6DLle6oYydW6Z9Vol5jIcfWVwnr5MwNsLyu4TTtS5UH4i/E/WG22onY8+6KLLrrlD//wD3/2Qx/60Iky7vxJ7lOFASAhqD6xZZbtbwPAtzrytPuA2vpK9ZftauKva9y/dtCQmWUf2MuG8tjVmXb7Q4j4+Ll5Lul0OvsffPDB5+nZR8XX31YS6vYfu9mmmnAafWDQHDHonfvAVJtyrMzWsv0tB47VJOueaJI+oDF8f/F3ePvDFP4qGwDa5rk38wAbANa9K7vAtgho4D1WA/crUt5+qBTayvRY5775zW/+kgS6H/m2b/u2ky688MIb26Q77rjjjlK+r9Pq/zO1Mvyvw4wKUiQfqTi7RceJpQGgqfy29XO8wQi0acdh+D/3uc89WKv/f6aSzpBx6I4vfelLH7rXve71ly95yUvOKftUbH34LfQD9aUHZ6FQXgTPW1pa+nuFh19zzTUoCo3t/wM/8APbfvVXf/X997nPfV651vv6g1YMFcsguBHPbWjb96fdB2688ca/VPvvFHasBLxrEB11xcA8oG2rTS/etNtfPH//JgOAxtBX1B9eVlLu9p9eO06S06R9YNAcMWz+cB+YpOWmk3Yt299y4HTaaK1zmaQPaN4+XTx/X835yPD7ZANAmzyJvzfzABsA1rrnOv+JEYg9W9WqTc5Qzx+mgX2pBjar9c+XYr4Lfah4z57/nnR51UdC32fEDF7fRCCDXvm+NZ87ECvJlyrN6dkAMKz8iSvuDBIC47Z/MO9j1YYvUXiGVn8fpWen8Pykk07aWTMApENRFNLBZ1deeeXCpZdeetrrXve6Gx/4wAc+9rrrrvv6C1/4wi/0a//TTz99v5/4iZ+4Fy7962AASH0cTwV+92YDwLCx3GYMaixXfUDGoC1yDcYg9E0FBIJvCr+XNu0BNw+YHwY0LR6gGn0n+x81dF5w2GGHfVhGvSPFB/bo+RUNe0M9B8xPFxhrHhjEH1ryDveBOekD4/CAQW1sOXBOGnYEMkbtA1rlXxC/Z0voC/T7axRV5/P98sxk7c1ygA0AI3Q+R50NAsMGqAY5+6TfJaHuRVrlrQ75G8Is9oghcHBgz8FfoTgOnfgzGv3Knw1ae1+pbdtfCvrXnvCEJ3BI5JvVF1YGtUs9T/WF/CWBdyv9/a699toLtm/f/vWXv/zl/9TPABDK9wWf/OQnH/C7v/u7//1pT3va7mc961kvazIAxOFqqXH0nj3IfS/F7cTLVc4jqEfMtOrdhvhKwzR6ZNs+UOcB9T4QAuEVwvCXNfbfo/uHSgHkrI+XindcVdLaZuI3D5hG6w7PY1rtz/BTuy6qvfH2+XaFN+j/Q9QfbhrHAOD2H95204oxbh+g/EFzwaB35gHTar3J85l2+8dcYDlw8qZZtxxG7ANXauFuSfP7xzXXv1vjPG3xWgsDwEadB2wAWLeu64LGRWDYoEeo0+D+fQlxN5en+fdLp7jHKO62e9zjHsexZaCJrrZuP5G2sfxx6+t03Qi0bf+f/Mmf/JkXvehF36PUR8n1/wva3vFu3OSl2P2unnWd8D0oT1bUP/OZz/zcW9/61kd/53d+51MHbQFQ3C8pLJx22mk7dcrsvzZ9TYLaDFqlL4wDKPxXk6eSLCgc2mQA2Iz9o20fKHmAvDy+d1AfKMeu/v/HuC7g5gFr3yPXqv0H7QH2HLD27TpKCeP0gSL/QXN033fuA6O00NrGnXb7Ww5c2/Zai9xH6QMq/2LJTz9/wAEHnLG8vHxzWwOAZAgOYEb+Ogp5bG/mATYATNBLEfxzcgvqEwA5JOmwQf/Upz71nve73/04yfmT5cFe/dLFIWCs+HTt+SzJ0JcGHiRX4UvlOvTi4hDA83V/tO6vLeP2K3/tENlcObdt/0c84hG3vepVr9rzJ3/yJ/c5//zzX6wx+U65+f6eFPg71TfeJNTOVvhFPT+3Kc9Q0n9FcR7+xS9+8ZRXvvKVvzCs/Ulz00037X/GGWccrbMo/rLsf7gaK6+OAiv191M4RgHX85eW/CImnCP0/NFhAPhQtDCfuOSUeiai1c3V6t21bdsHMg+I1Z13ln2gCb/CDfTz9UMBzQPmp8etVfsrX7aPfVD9hDNCuj4R6/afn/aHklH7QNs5etD87T4wP31g2u1vOXB+2rYtJaP0AeV5vQKHiHddkhGuKBf/GrxBMQBU8tjezANsAGjb8xrihSvuIgI+K40TZOWkAxCoD1BZ8o5U9HdIOTteyvgX5ObzZN2fq/tjddL7p3JWTcziGc94hs4AG34IGIrBQQcd9Ha162fzZwDV3o+XNfEknSDPXvKh5btRp4PAsPY/66yznqM2+QNtAXjfG97whtdIoL9C7bY9r/yr3WDmr1F4hsIwA0DaCiBl/phTTz31qZO0fxgA0rkCuP3rHiMAn6m8TvfV5/8iHsWegwEgo2ZPgG/1n2F9oOQBeAHU+0DOSbzj8fAKhZ+Vwv9PSvfDir+MR1B9O5B5wHTG7zRymVb7S5j7fhl2OQPgLPH1j8lr5wzR93TNHcfUPw/m9p9Gy00vj7Z94Oyzz373Lbfcsv873/nOn/3GN77xP+sygryC7tl2/nYfmF77TZpT2/ZHDhzWxpYDJ22N2aQfpQ+UugDUjuAB8MOK/kOk0Txx0d7MA2wAmKAfhwGgE4L78gRZOekABBoUefZxPlOD841K9lC1w6f0/0wJ9CtlNk0GAAmAD5AA+H5NEq/ik2A5fnYF1bvt+Xns/+OkcFZir1UZp8Q+4Vblu1HHR0Btyrjiulqu3D9WO8yxC3+15Wde8YpX/Ddd10mh+22lSYe9lNcpp5yyz1Oe8pTPqA3TSbD1vkH73//+9/+IVoM+qXhfVJQn6hyAzqtf/ep/kTDJtoK+7f+ABzzg37T14DtV/l8pHmWkvfmh8Ccy9Oy6uMe6zP2htTh4HvyUAgYCzhFgK8BC1OFx+v1qpFvJ9QqPBQ41ZOvAwPMAwgiCFwRlH1XHZ97vR+EBmuhfqfr09AE9O0s84i3BO1gZOESBgx1fJOX/T9QH7sWnQc0D5q83TLH9t+u8jud/7GMfe40OhHyQ2v5DCqep/b/oOWD+2r2kqG0f0Bx9CrxRv9vf+973/ozyqMsIfedv94H57QNt2z/kwIEymuXA+W3nQZSN2Ae6smprAPj4xz/+3z7wgQ98+klPetLXfuRHfuQgMtlbdQEbADbmODDVRmCvRkACHIowK+bpVH3ds5J+b4W/UPgvnhWKMPFeEvfn193llfZf9O67FT6gd3iL9L1CSUdRfooCzB/3+5UhafL2AqIRt3I7Y+W/oLM6aDA8Arj/bwo/qvBRBRR9rq16zxct0hXGELYFrJTKexgAyGO5pQEA48MXFH5hWJ0G1dfvjMBGRiCMYYyFqzUOOEB2zS6VlYxuujiYdHXNCnLGFQIF5p8Q5suGxggYASPQFoFYeMmLJemrUHvrZQPA3tqyrpcR2MAIsDIX5OM+jwEgGwR4vK0u2Ok9+/th2nz28RfLqhd5kW6gEB4GgOSmr1Ax/2EKcyjpC1HuE/W7qHCe0v18pkVxyk8NYrRI5w0ofEPhIwoHKvy4wucVnqdwQ6Ql7qsV7qPwCwqs+INJJ+fdgj62QbxCgXMI0jaIEqO1/h91p5gdpVFkrct1/kagjsB6esOoLB/o6S5oBIyAETACc4eADQBz1yQmyAjMFoHC9Rx38dW1oCbKYFWfMoYqo6FAPkbRv0Ph7D4GgLP07vK6ASDTH0YCbolT1UvP0xcC9GxLGAASXbpQvPsZFRDsec/BfWVepL1QAWWd69D8PlbseYZxYSHy/oB+WcXHxZ+tJriu43mQPQIqZb3uFRH5t/6JlTEMAXwdYSjmrTNuEbE0ftgA0AIwR9krEOjHc/aKys1xJbIXQL+5YI5JN2lGwAgYgXVBgM+fLNZL0h6a5XUp3YUYASMwdwjEinlHhB01bGV5XOLDAIASzWp22g8/rSvyxsX3JgVOgr2XAko2++UXFJ6m8OUom5X0ygBQ0hDC+7P0DFfhuldB48qe0mAAYKX/XxUepICx4eisCGTFO+5/Qu+/V+FjChgvVhV2xP+/1y9bHi5ReFus+KfzA3Rx9gWeBRwmuCFc1AKXRLwNAGUv838jYASmjUA/nj7tcpyfETACRmCjIoABIO9LreogA8DAA6U2amXnne4QknH1RSnaEIL9vGNq+kZHIAwAC0q5bY0NACi9KIR15Rp3/qwsjrxSXRgXUPLZ+891jgLeA1ynKtxXIZ0v0IRQeAJ0gj5O8AcPLvbsX6SAgv+n8f70nEcR76f17FcVMB5gACi9DHJeKP8fVvhnBfbmdx3QpySUz1YI3v0exoPgET+mez5hmYwLdfrDuICxgzMDurBtqqufGYFBCMRYwKi1IQ+QdOvOFwKFkbSRf02D2rrBdRp5Og8jYASMwEZAQPxvKehkkahRhsZLylsARmzNEMoxmqCkT/U07fWYGEesrqMbgTVHIBSMVE6sdOdD9fguN6vjT1LApZ6DtJaHEaT8Pqk436/Aaf646ZMHBwCmtHrPSvq3K7Cf/gY9rz69l/MOmqpP9jUYFT6nuIcpVAeJ9VvlhtEqHucC/LPKemYYWDq6P0GBMwCo91K9XsFrwIDPVvH7zghEfT3Pmgw0IfxSJtsLyP8/FDDmpHoGPYv6e06/yaFOi+83LwL1sbB5kXDNp4GA5ZxpoNibR8xrvMBzr9GwvTYlO1cjYATmCYGQ8VhI63veE4tSNgCM2GrFqlzXidwjZtMYXXmzPzddTUrJNMpwHkZg3hAIayWeLyikS8G8IJNvtnNC/q0K91DgRH1Odl5qqkMo6RjnjlTAYJCVdPbpV0p+jOE/0vsHKLxUgU89dp13EEpP8o6KFfwF/cWQAM9kVf0fFR4b75OFVWmIv6iAsr0czzA2sMUB7wMONMSbgFV98hvqYRFYvFBxsxGArxN8ReHlCnzGTll24xF8BM+H9yncpvBtCu9RPLYzZANAmhwUMExwQYuFxgBjs/5E38RoxDkUqR/HWEhzU5PBaV6xinGeyNtIdM8rnpuVruDrVB9heqY8UrQs5naoG8P1ruvLOZu1vVxvI7DZEQiZGhgGeQCcbQPAiD0llIwsVKyOmNzRjcBei0AoCnlssLceYQWlE6EJZbNaUS9BCGbFdgBW+Jfyu3iOGz3K/2cUcL+v3EbrBrMYm+zNRzk/XIG9/jcq4K1TNwCghHP6Ps9/UqFS2vs1UN1QUY8XgiIeBxyyt8x7rKwRj/pDB0aMka4oFxxRwkrjQs57lQyVd3WWQmCBUYVnKPmf0/uHh1L0y0HAc/WbDzPsux1iJGIbIqtMzkVIxgfR4O1lkwK6hukLJYJSho6JTErRR+n7GPEYB+kapjQFn2DLCuNjav0jjBkd5XvUrAwAlhfWsLOuU9bzpFgPmoOK+TB9JWad4NnriykMieCa5tqNepkfbdSWmw7dav+8vRbDwLINAFPAVaBWn/cqBfzCCoO3wMoUinIWRmBuEagLSiHYsyq+rNDXADCoQsqDdKy0P1CBFfjKXb4+7mJyW4j8EPwrr4KyjNJwoOcYHoh7Tn1FpU5XjGeUZvb/v7A0KvSrQy4rxx1X2akzbsoLeg7QXz4nyIGH/6Bwu8qqvm0e5efVW1ZzqSvGj+TBFMo52XE/UGgMfJNi16buGZMoAx65Znt+++Hv56MhUAi7bG1prUTUFRPd5208Qz85WfKJSQ0AkVc2OmZewNheqfGAic4ZaYtqfby1Sac0rY0nbfJznF4Egp9iJEYQHnhOSvQpMoF/tRoTwXczr+zqe5O0R4wzPL+uxdA2SV5O2w4BYd544G+71PMVq5+uMl9UbkxqirlzJI+zmCs7qvUOjenG/fr9ECl4E2UuD0NO8bu8VG0AGIBYIXQDbt+G6Teo9BxBm4ad2QrEsA7h90ZgVAQKpoPSuJrT6zkr/FyHIigVyiXjJ618Z4WY/6USGWOFz+Bx/Xa/8RZ5orR/X8S9Qb8I+F0r63WFpKmOkVdygR8mBBZ1xKUfhTptKwimzxhPhgnd55P6GfM9wuI0lZ3AEyGTsFvhRxRw+f89BVZiV+r1DnqzYDqSN4LSLig/hCFWQlp/uSFwzmUuN7XFLJ7FxEvReJ6sTouGwCllN818p0XfWuRTjmvlz2o+4+oHFF49TKgZV3Bqqkcxvv5C7/8m2qBHwWvDH6aBU9RtpDODmsaZntkoMI0GUR6BLx5lnANzblveXxYf7YF8xxivDK45TowH5oLqjJgpke9s1hmBkE0oddtG5+ehqyC/YJgdaf5fZ9g3XHEh53QtdASfSDJhP5kp5BAM0gON5TFn4fXJNtgsT5MOY3srPlbIPORhD4CCYaf9vrqwwqzwZ1IhIdKT1UAPgH5K0YYbASZ4UyCg/jq2RTwm046A4gBNflEUrlJAaVgIANnfnj59Vwe0YLLpleKMZMQMBkg5lPk8hUcpvE/ZPL1N4yl9XjlkTGcDQLmiPnAf5jSVnZJe5fvHun+EwkPi+RdE38P61SkEAV4j1LRd1QI3Jji2ZPBpxb6TWhss1ytOCPz5PIfq4NY2/bhp0h1Gd9sJnXyiP2XjyNKwvNfrfTHO/ktlfqlJyRnQt8bmD6PWrxhPyWMh6Cabn1J4scKynvdsK4h25VyO/8JwN2q5axk/+itCI6vTydA2qSyylvTOc95Z4C2V/MCXPvpvCi9FEC7rEHyBRxhxVwv5DN7xO7X60kb3L8Zy8ipQ4HOuCObwyJ7DoqPfjmQYGoZz5Jm3WtW/rAOPeXbQ01XfYfn6vREwAsMRiLknb7tMc6aeMe56tr7q+WLk+Ov6PVBhq8KXkSn7lRQyHttaX6J4ibeE/NDoyRSyNtH6Gq5GEp6HQ7BxY5SKSc0AsOZCQjDuSonYuCia8s2AgPprNpadM8wiHsIWsPy+Am7qC4ERAkpHIbnpK6wocPAYq9cczne+8kZB77pirPyaHrJvvydOMERcJBtX9UvlTFFeq3BvhZerrN9o23al8hB0U4/sAYB1nSvtwwxGj8cCCsrU9jc30Rp1TxODrq+qvIP71UlxuwwVhcI31E2/EKBH8gRoi++04/WjN/CiOOq82gfTxu1dg2iMPoawjWfBIM8x4jxDgc9SDrXgh2KCQIH3SSO9w7ALZeYtivdDUeZSn3p/UM9RotOl8vrKCoWClLx62uA6jM627+v9OKeLcZcNKyO5VbYtez3jBc+Bj3Sdk7KeNExaVvDuhehPy5Pm1ya9ymTFrKv/hlCe+3WTkbnLgFXwRrag8QnWfLHy/wcK36kAb4f3t1qNU557FPcYhb/QmPnvberSL07wBV5zXs4lCml7Vxk/6tyjiExSrtMaASPQjYDGWZYXEs+JcZfnodUcW8+zJ2n+VPWhw+Z0pflNpWe7542KyyHXPVfME/A85uu8qNY3701tACgnAoGVrKO6EGpXhnXsUQTmFnl1FIeJA2tyj7V4WHq/NwLrgUAI+jCVUVzmM0P8OyVjtZ1VlZVglAhOrJTwnXsEMYxgMLb9FXDRRLjq2n6TBTo9xlKKAaLLja1QghsVqhi3Ga4s/I273xnal4PGRp4RiggGk8aVyHHbrVCy4FcVBqHs5gmnsiYH3hSHmxmrWpnfQTe8h88movBxgOKf9TNWRLkYaLgwwKyOW4d6umGC+bjlKN8fjvrRl/CUaH3FhIphii9KfAgFtynxOLQrTd4iRh+6VnkvDSIsBP0FxRkqLPTLJ8Zw3qbyUcWjbj2GimKcJffmfvXmXZHnQHfnEHpIAg9o5XUyrKECQ6LxhY2p5DmsTL8fDwG1VYcxpJAUVN1j/EVOHtjvy9Kir5HP9yigQCMzNbngM05+WoFPyH5DcXqMyQPGCGnTVfBKaP1ehb8rZbRiDCO3lemWB6GkdHjW3FfhcOX3yRjbrTyqCgxepfTw4n8O2visLOO5a87kPvhT9khYU0P0oHr73d6BQMgP2duksT+F7EOFW+lU845M8C/kWea5Jq8evEMx5t+h8EeKwwJT11XMgchZfJ75fIVPxZgdOH/FGK62HYWsBz3VNqSQV+BVzO1vVviqwu3BI+CVXWVsdgPAooAZSziPAQD4WIUfHJ3i6HnvxKbPCIyLwAiCPsplXgnHPYn/O2OscGgdSv7/VmAff95LTxwUE4wBeAFwHsCLFLpWM7JigtTYVI9QUNMrRVmTlb+iDOrJFoZB31rNOAxUokZtE9Ew0iTT+MoAACAASURBVMr0IOVR7+CB8EIm8uwqPwjfnlWuYrKnnsuj1of4xeTFxJXabhoGhph0aQes7X8wSOEILCj6qlyPqNvAeaI+NmKyJh9c9vjqAkJQmh/iHXgjLHxRAQV8ZRhmRZ7gMpKyG8IC7YZH219FWQ8KGnr6b25PMCj6ezI2hSCUye3oD/MfYwGvkx5lLEdUuux1wkGarGSgvPD76WjrRuNKP1yirTB2VV/dKPBlFRecknv2qFc5Jsbtz0W9wX1BgT41Nk+apP1Hrf9axI9+gwGZT5n+vQJ9Z6B3SZ2OYpzlT7w2Gp0K+Yws0udXJ6lTjJ/cpyreGM9T1k28Su+TwK5rWxgTlvSfFbr9FFAAMAzjKZY8FbiPvLZFWjA6quQPBQb587h4EGAEmAq/nASnvSHtsDbdG+o4aR2K8dXXY7Bf/5207PVKH+NsIcZVnvf6emrnMVzKpiUGyid7CJHlPyn8XB7XwRtbbQkqZJQPK4/zFP5R+RwS9OIlhmEUGfvQ4DnlvPu7eo5MnWQRGwDuXv2iE1dWLAG5pGdMVDsGCYsAOGggBCPpWY1brw7scozAOAiEoNkjQAeD6QRD7BJkYxyUxaGgInQxrvIYYOUZhpry1vVehpBCjyU0GGK2MA88pXmcOk4jjWiEd8DUUUDGFuzHoSXKJimr21iToaH0BFiMfBGQccvOK/7cr5Zl6l2OWz3up/QoLlbuni0WQQ/vKmWyoPGcYQpr9DmUwRcqYAjqKJBuaRx8avUjP75tj/FpYJ4xuYLHSxXeFRMo90ysfbdxxNhAOEBJZu8f9HOfPV/Kz1cyHtbcHTfaijGEYo1RhXEHfXlf+ULGqUl5ye+UT5exqSbUUE9WHIa2VWBEto9UeGfk/379ohD2uDXGPIyB7arcD8p+HOXSNvCY7JnEynIXvsFzoLPROBVtxWuwWeVP0Q+29RsLGZ9hv33GRuaJfQ05Ske/pY1QABnDtB/3SbAbVu48vS8xiHaj/ri03jLKGI8+RFuzes5WMFblK+W34GUchvoOBZRkyuL3JpXVYxCK/gJcbIt5DX8Uj34E1vmijy8qvF7vXtYP2xofY06AVvJJbVZvw+jPjK8PKJymUBkZinH2ej3HYJJWUgsMoLPv3Jjp32h9pR+26/VcuIH1YQrp07nrVS7lRH+A5w1s2/WkqamsoDPzsOU+cdJigq4d9Nu1oLmYUwYusMRcAgl4hrYynkfe8OBkZCz4RKMBPngcZXxCIbWhrgWFjgIeA6UBgHfVnBlzUF/jQsYu+BuesdlLlk9jY0zA6wC+xELbvyi8UQF5ELnlTAXqzC/zbnWuz6Y2AGRQ67/RWdoKNTRwuuqMNhhwl9DVr0w/NwLzgkBdgG6iq2B216rfn1sIzIwbTuZnpZELIahSdmJMcEI37/+PQkcBxpg8AeYFg41Ch/Bs9AQI5WEkXIs25fT0bwuettzAH2kzBNt8gCJfP8AYgkDA6bLJGKJn2fJ8//qkWwi32W2V1WBcWlcV2FrRygBb0hb9FjxQ9BHi4MnJsBv9jnMouH6lX1+LCfYxisMBckPPQ+jXT2JChxY8Wn4haEn9O+hknCQhL2hLK4W6T8r5pFeUgTDwZAXaAwMA/YEyWM1ASMBd+PMKj4vnjYJR0S+uirR5VfMcpetEGWRBOW9XSEaQeh1CaEQoZPUWXLjYesIKJocmpQMsFQ9DEvjQhtBWCkqVEpzrE/mANRdCz7sU3scN/W7YPKz3a6pYR70TceAXdcTwOXD1uz6Gg07G2NhnQARGE/1E32K8p/EV7cUtgvJKU+bRh5KBkHgRZ6StV33y7eh5JTjXeU6M56yIpAP7gmeSXfK80X1W+Fb1bCHoY4WMvpf21CvwjrLoi8skjryJTzy8YIhHnDTOiBvP+J+MS0qzFO9Y+c9bsZKxXPdHR55ESf0kLt6T71GjKFLKa2gfK8rw30Cg6A99DQCKQ59iLHZ5H00KYvCKqj9Mmt/enr7OI/vVt84X2uCiNIxjjG9cp2X9Lp6nh01yRMFz3qMoaZ4vru/Wf879OVKBw6eXeBdzVM6zPHiUZ8zLrOr/rALu/Jx/hQzNKv+CAoeZ4jHLQYIviOfJKKprVQG+i9cfXz1hfsbDNs09m9YAEJMY4PU0YjQGlmWuf84NH/dDf4rGJA8OXKKMvq6RQzN0BCMwJgLqix0lHWklPcZGKrGuuGUySoFOcbIBgFPoOSTpRoU7FXBvxhKZ9kI1KTeFwJNWqses5qZNVuCHcFsJjSGgMEEgqHymDQ8LwfjZio+LNpbi6xUOj7ZbLdoeq3gWclGq395nImTi4ULYzYpYMpSqLIT2jgIGAIRsJizoLU8+H8nDIvotRgfoZoWwWu2GiGHCQmBG1D9VoM/SJ7u2dQVvXwxMljImBTYL+X8bzIMu0vQYiou2XWmbV0EHwilYfEPhGXXFQXljAEAYQaBgNeGjivPj9fqU90qT25NxSvtjpFlR6MQ9AghGhy637MCdrOAF9KvSGyLnyR5tVmfZD4mgwgoK7bBLgS9aoKgRl20TXM8sFCjuMUZh7EA4Si7f0R9Kg9Az9Q5DU5exMfoieWwbFeegZeSfEEgZC00r0uDJxXhA0Oviw8HTU4RRFMImIkOYpa+0zktpMNj8ucINKv++DWO5a9yNDM4ICQILeBxlsmqflX08kZJBqz6fFfQeFf2qNABkT1DmTPob3mmfJO86WTE+KQ/h+kcVLlJAsMewhpD/qX7zZ9BFWvgtXkLIiuco/nK8W9Qv79N9XMynxEUZ+FeFHYPmTNEHT5maUbFe/81wX/BgcKzaIvoZbQTPKNtoIliUL/1hIdoNg+qmuWIs57q3wrSYW2iHvvKj4i0FkF0eANG+zGPwj66zDGK+YU7BQ20l2hrZpaP/fVfriz7DXMS8lvkDJCSew59iPqVvpbYunjG+01wZdNMvuC5WYGtsNScoDeVgHMgLCszNyXOB8iIdSv+J1CGeJ713sxsA+rphxsRYuX8EiK1+GiaYLCw3Woxypv06aatCHWluEQgBJPWBSQW2YZUMhkhZ5Xfqh7oWDcu3/r4P84JJsScpHxJHson3X45Km+PfjUDwky5PphAKF/T60LqyU5t8/ofiPFWBla0TFBfFLudLf0JpeKAC5zjgMYCiOVCBUv5pRUoXBoFyZR43tTR5lW2n6BgAEMIHfh+3oAua6PsI4HgB1IW2PIneU6/yqjcr8B3dEzhFm08c9v0spOIu6H2Psk5ZQS9KMOWjtPcoDWX9CrrJk4tDy76ugDDS2uVb5abVb6WpjBXBc5JyredL9XL1nq0jXH+mQDu2MQBko03pzsghRhgTUJT+PwUUeAQStvesUBeFxShrQb+4HybhJQQl2h5BhRUM0nG9TYGVClwpK2Wy6A8YEi4KjGjTtGKmgOfI8ZH/CYFB6X2UDVdz7W00TH4YJIAWwmeXQRBM9C73f4wlybCnC2+JHqNNvGv8UT4cpMnZFm9RG5wZ7UJczkPCmLeqUC14NCnB0TYp//J91H1BjxmLuF8zprMBO29d6WTC6vNp1BHFmfFXN96xZ5Y+drMChkcwyi71uN+zesaq/bIC3kgI/uyZ7fdJ2kW9g1bG+2MVUP4rAT/T2O9XtEIneWDkga5KmYx2hP/Rr6GJcfJzCsytq1HuuvbjoLcDPdNUeofhtF7vg7fDI+pG6J45qBhL9F+MjdkDaQf3mWY9byX7r1cd57mcQXxtXLr75RnjC+WcMYussBzjjPGY5kzFyfMF7vWc2ZFkpsiTsZkObY++kHlUlmsOiXHNQdefVMBAiPzzNaVJX2dSuiX9JPlMASPEggJbl/C+ZBEmnR0UdUdeQYnnqyHZGE5a6O7a3hd9jrxy3+zo7xMin/cwb8b/zXUGQDRcrjsgINAAEvs7ACyDlicFBjUW+q8osFfxWsVttMpFh0qWpMiHvGDo5NUoeOg5giTxmNiY6LCq803IHpfZTLR/Nx4CdUF0LWtQ72vR57PxYaBFOehMQmLTBB+MBUGJ62sKMD2EHwTINDZCGGQ1g20ArFSQF6uxjde4E2SMt6Q8KP8uy+1a4ruR8o4JBp6EULIE7SXPYTJrqk8IM/AjlH+8OvDm2K74dQUdvsb1XQqsJqcJckBbY9VmQlxWIK+UXmka3d5Lfg0f7UProp4vRD6pjsOu6HOVcbcQEvJp2skAEH0MHEoLPWVRJhM07uvXKeDxwi80Iiyy3/jjyqNnRb0YjwgErBJyzkAWGrrmCcXNq5nnFIJHql7MK/k99HBV46DP+AUfFD+2afC/a3VUt1lB7Df+EXpQ7BBumD9xccQAUCnpkWdHv8ytxEFhASf+44lyUtCaXajzKif5MP+hnHEOxIpCNmwkZbLgLfCVZGAJ4Ys+ngwgus9GJvoX/Y024P27FTAc4AXAmRmNdcy0redv8F0+u4jgBw5JmNRFu5cu6n+tZxyYWBq4uoxMMXZpR/onhzyWfZe+SRtepfDEKCO7jRKvrcGKdlmAvhInpS8VnyW9Q0AFdzw+lsu40bcX9QwZqXqn59nIxFdg2N9KG1KP0hCU886CM2M0bYuI/pAMQvSHWpnZAMBXAZCzSqMIhiOwIM8VBejI3jFD5bGgGzowVpK+8Yrxn/orceOX8YGAT9tgQMNrFAMsbcIWiwX9RVb8pgLeMRjRlqBT7ythviwwxgqPGOvL/egZ5Xm/Nhslj3mOW+BcNzpiiIJfN3qCUKdi3GEEQ1/I20s2hNFx1u0S4zZ9JUqBQ+0mkuliPFItPBR7Po0Zc3ueP29RHLajYohLBkxkkmIMYSBA3l2uzcNpC5PiPT/KqRYO9CwbSdPZNvW+FTIIZcHzWenPBgBohj/Dw+EHyO70peWyjZQ+83JkegwAiwrwdNLC+1hA6Og/YSHyT3Nmmc+W8mZv/980OcQzqk4j0yB8NiFbh8tVGOIMOu2bBkjCTL3zqgyYABYkVsroSLuigUoDAJMleTCJMikiUI50qZwlJfgOhf/KAt5IGTjymiAQAl4WZlsJWWtCyJBMg85yxayTk4QgmiczHpdWy8axkYVxpe3LZ4IRVspY23oXDLxnvLXNw/F6EQhcX6c3WKlRIrYroMThOtd44JTS/LzeczANCh4HvFVX5JfvV4tXCK5VXxunLUIgzSvHTXx3QfkyibKy/luZJ0afy30bfovwzdYV6pw8HVBmij7GKjlGDgxbeLSglKGIlQoK9UHhQMkg3qEIC/V61QQPXi8rJCODLowj7Oc7pxTsCwxRjvOeZBQr2gmFgHbCCEE+XXNQCArkDX0dhbTiUJ8fFA+DXf62MPPPciEAXQUeZFIIHtxSJgr39XrPZ9m69jLqdkEhGwIQZLoEkGiHu2v+rb2K1GFFgfZAmEYYq5ScEGqq1ZecOP/GHIgyh9BOe0BDqfTyeaR0roBCnmOZ89P33et9PMpL2dPu9fJGvVd+GEBoN9zDn076gu9y29SPe/aoK23jlsJiTGC0Y9Un7XuPchAaERK5p73w3MDbgjMZqF8WGrkFdxTq3Dd53yOTlIJoiV20w0uUD4p2z0n9QSdCLjLVcsZRzxfi/6X6pY6cUcGY+rU8niLvLOxmwRmZLR/0yeGCPfQWefNuNTBZ0m/XmIg2ZxwxjvFsYixXdZ+kT0RaxkR9LIBFXkXOW7DymQVgwnv4MEZD6O/X/ouBH6ubXV4FGeNxf5vwGzeveUzXr68PaLN/UD0YR1co7Ig6cTBl+bnjbCSHp5Z8jD7AxfPUF9tcw8ZjmzxmEaccs/W5B3piroE/IWMwHrm6xt0wuqOMNJYVMl8gjy58A0PGxr0VkE1ZSGJOyDyE8bVUllfMhdcGffBF+Cjl4ZKPIv8ipXtr1AcDAPz31Xr2pnq7xdzXJffq2WIuE54YPJJn9JHlGj09fFnx6wsIHaXJ82/qe8qny7AyNQPA8ccf/xhljkvYcy655BKU3J7rhBNOeKKIZKAcol8mwDN37ty5QsRx3zWV0++ZyoSJ0tgw1mQd1rNscabxWd3EJQRBKLtQkwaBAiHhWqXD4tJzKR+sx1wIpOzTSkJkjlh0Th4Rl9UIjA6/Tp7R2AhJTDgIgSMfLlIOgKZB1kT3Wj4TPQzoQwKLRuVhLct33sMRKBlTxEZY5mKc4nKEksMq5bHBYFh9ol8zxlkxhaHgToxy8juK9xtFn09MqhSe6hQFI0yW2H5CTVMtIl16VU6sw2vsGIMQiEmI9sDjiQNwVhVwh0WxR0mqDAHFJNb3k1zFJMaKOG6y6Yp+lycxeCwT9ooC/Y77nkm4oe8gMBMXpZ0Dm5bKOCpjQfcYWbnOGSZ41Hl7YMHKDyvSeTXwKMXDAJBXslntZ2U2K/7MIbjxw8MZH8w1SXmI+ScL+YyfX1LgsDqedRQwDvLbZcRVumwoznMU2a0qLCqw5eaXKSPoRTHiwkDAhYDCvELe4I1wyvXHedyEcHOGnnEWAHS9LASQjG+1jSfaHG8PDD4YLNgyUbkiR15ZkEPoyGWmQ4ki34WgoWuFn2dFm+VPnKHo0MbUg5UO+t9qpK9+yrldD/N7VkNWIhJteJwCfAqFGkGOwxmpy00K9yKu8q4MtJEnfZ9DIT+md2nbSL8r8E+v6wJbTqM4zO8InuVqERhx+vyCwheVtu5pQ/vx7tAIZPdnpXxR0lSMYVbRudiD+kcKtG9dLqkLjdWiBDgrL4x00Ef5LCx0GQFijqfPYTBooht5KwmeitsJenoO/4t8eE0+SW6KZ8xHg4yPmYdU207KNixxqf8PeuA7yCh4nxwecTBKrPZLW+BLHz0eeot+C/20U+MVZYJlHguZHzBm0uFcuvLK4KB+BJbImoxbPLUYj3iP5IUk8sBjACMGhtmJ5K8YC8wLjJG6ZwW0c1Vt16/+8/485qVEZsG3U3vFs9X8X3ExfnKlLzjEeElzl660vaRffQuefmi9rxU00KfhF5Xxsc2YmBbGKmtJeSVDW9PcOUo5kVeXoa1MH/MGOMOziZcU7Dq/qZcZ4474zNOc/ZONuxn7ZMjM6aIfM4/gdZPPiskyL3MmvJay+U18KOYs4tDPoe8wBeY9vjLyU1E28/3DhtFb0JF5ehc/rmFCnOSppGvgeSJECIz5W/cA6CtLTcUAIOX/Ufvuu++7GBACoNNkAFhcXDzg5ptvZt/eRw488MDtN9xwA58kOPX2229/0r3vfe/rxnm3Z88elPKRrugAKU0w7syAs8tOtswxCWARH9hQxaSflBhdKET8X2bSKxp8Sf/5zBUrEOxvzHtq8zeZYdjLCnS0RYVLlJ5DG1pfxSRK3c5tnXCNIq4ns1qjKmzobAf1h6LfInQg/Ha5TBZtBwZ83zvtWyqvEGYYL3mPFPuTOCDK1wZFoM4fqYaeZddZbpsMAD0rfLn6SgsvhJ/Bk7bUBazoQ7h0Y0WHZ2EAaOURUvThnv3OQfeCfn89aME636W8RBz47ekKuBo/qhD6mBfg/a9UgL68L68UDLOwR1bkQ3lJoBNtWXGqhBg9ywp1wqLAqBIa9ayjgECD8SWtZEbe/J6ThZkQmHjW5eIb+JJHXolijzcu1BgVViJ/6tWktH9Bzzn0NinBBf9Ign3knYQl5rYC/+oAz6CL+jCfNs5ByAm57pFXicVC1Dd7ALCakw0ARE/4lumDVuKAb4/rdz1uvhcZuF5mQw7C3lUlzTEWsnyQ+2821jC3Q+uzFK5WyHICz2inpaZylSfu21z/XXHYG5rdh0mHgo6hqa8beeCLIIpCR7lJAaZ9inplfKERBbejwMox5zKUHgGkRfFlixZCMcp/Uth1bSv6MfMDAi/PloPmxYjbegtW05iIvMA0e+DgVbIn+ldWLIlG/ZJspnc9Cnb0VXgISi+G6ERnvgq+hicPChtXHuN5sScbP3g3zNvztxQHA1hWIhb0n/TJABDthDLCKiGy3ooCvJD3pZGpH58gPxaJ0jYOXRXvom7Kf0nP4BPlRRmr8QBFhTSjjgn6MTijTJE/Cv+wrRU9hsIaXRvmtsC17xjOlVHcn9F/5ge2GVVG0jaVjXmPqF0KKg+KeQIPKMZF7mOL+o83G2MZl/WFKAtas65SGdza0DEozihYlPnEPJHHavJUKepbGTP6lR3pOWOECxf6krclfsel5+UXXvJj+ixjjnjMjV1zUMHT2Wt/XJl30AnPYY6rPMXg5cVcyDyTjCLxm+YNBQ7hY+G4x11/knYo6KUv/Gad3knyThhOmsHWrVuxBjJ5fEThcBHYaAA48cQTD7nzzjsvk6Hg1Isvvvhq3R+h+12q4HH77bffdeO827Vr1ydGoV9lwdx+RwEG3DhgFWdB75JARueJNH0F0kKYWQ1aEFgQCpho8ydyuqzYkSfuf0xknGpc7TXT/45CEjqUfqz2iQGUyGGQNGEU9eR9pnsUKFvFLQbNXBgkWhG9wSOVba+qwAyTsNjACLPgkWvcZADA8wUBBKGJb42iIDAWYHrkjQDEthaYPArUv6oclClfGwyBPFbr/YRq6B0HcuG2XO2dzdULIQGhg4lvqanaWfhm8or+Sd/L7q0ICh0FVmPpS1yZ/1b5hQCBMpOUz7KcEJgW9AwFKrnQK8Dru/huQXPKXxfKyzBlvWueyHwz0i/qt3FVQ/FQBrjYKpAP9kkryQo7+k3kBc98suJxCFlfQbQQqlgJxFjMagECD4otZeJdwNycsUCoASNWlZKBGwJz+/B/kIBRb7uo38g/BTZpJTHT0ZSR4sJvuOBBrLgeFW3W0f+FeIewBwbU6/16v9KGqJiHyYeLvtCVLnBhLme1CO/GfNgX/Qcvv+xKD+YI5nhL4RaMR0i1lYTMi3pAf9ecHP0351m5DzfVQXGzoQmhk/Zj/NDn/0Th9BCKswFgSc844BE+jRJP3hiy2NKCoa2jkJS8+F/1taJvUQZlQh9GB/DgYrUMhTZ5CrXBXHlC64JC9thZJqNChkIxB0cWdv5eeZaKMulKBZv/tDtzD/yHz3ayzZJrm9KmvPOlMhaD3nwiN22Ggs4K+VWK/9xob+QxFKw0ZxY4JMWlGCvJi0MBwxpzLO/zJz2hizqyUsgFP1pRoP4o1GW9Mi/ieeoXRX+otgJEHhU/C76LkoRhBo8j+t41DXkn2nRhuGXebrxiLEALHn54MWUPnENjvFEnLjxpMLKwwJXpTUZBXeDYt4x+Zc/T8zbzWUlvtBX8lf6S6h48PBkG6RNN9Qu80yv4X/SrZKyJ+B394lkH1syt8J48V8JD6IvwRsrOBiz+8wxZjC9SkG61Xr7SMeb1qnm+zvHrfb9tO01jnlAeeeGgayzX89b9gujK/AkSwez/KtDvu+TeaJcfookUWKxabsCGdPR1lHywuzbjFHgwJ8Nvf0IBYy6/eLcRd1Ghh/cMwq2cgwp+Q32Qj/IZN2CRxh+N1rYd2sSbODMp8o+V8v4VKfY/pF+YTKMBQF4ChyvOxSLqOHkIfFou/7iU7laatMo9zrsxDAB5YmSQ7YhBBbC/rbCggEU+W8KzJZdBxYCh4XHZf5rSsecnXdFRe4TS4j0dqp8g2tE7hGtWTZmYng1TjUkexQsL8EABqSgH+rkoC8skE8MgK3bCYpQOVTAtOudqLtu/84NAtFEyWCmsKCAY/LvCy8s2UzwOnWK7C6s/1d6lek2CaeYJntcIM4yfvkaxfmgE806vs/AwP8htTkpC8MhKRSM/iHZbiHajX1VXCEw9SnAWMhQRPrqcE0ReSTnWc77JnVYK6FcINUU8+C4TH1Z1jAMIpk2H+RCPcwpKzxMmZgR0lN26xwJCFm7f8EdcpHGdzeVCK/wXmuD1uNx3GUlLIUyvOgqHK7DSsJRpL38Vv8vQ1o/fxjjLQjYYY3xDwMdgzXhLigLlhCCCgPkDCigreaWIKCgN7L3m3WWKn12vqSdKcrXy30TvoGfRdpmO5VHSxzxJ/fI5B+9uEsDqedaF3Pxez9kbTn04uAnD5KLCSMLXKPQX5eY2YjUdF108LehHzNf0Q5RXsHmZAn16ibRFP+hxay3mVRTGaj9+pKNe6arjFf0ARR4DBVeTtwlGlgWFJIMoMF46Ciih/KI8099Q5qp+rLxZAcag9ASViwdQuvQ8y1Ao3ric89v1lZAct0hD+fmCVywqVG0VPIj3Kwoo1KvQA3+o5QGtKO1XKmAMJF8WUXiOnMX2FbZS3NSAFWUyZhj7GJMYU12yXkFj9Tf6bUWv7uEfjIG8Kkt/YIyX+/Xhb3wVA3wwatKm4Jsv6CWPRi+Zoj+A/3Mi0bX6hddQzkB3/sAzG2qgj7LgCfC1zOvBfyUTpDT5nAnGFe7UeAZiBKAPrxbxMj/r6cdF/Tb835jXODCUA+KYBxajUuDPOGq8gkd+WS85m4WFvb9TfA4ZZ9zRd0jPfSfaIxmEos2SAUD3XVssCuyZD7l20HbFuGHeyh4AlJO9Uw4t267IJ49hHnWNs3EarqAjGZADgwXygq5R84z80IvY2oKcWfIl+nMlPxR1ot6MKy6Mo5wHQrthkF1VyHMPPHskvacog3KpV8K1bEM9q8bkKHWOflHJ0vV+UZRN34BuDrqlLkluoi/xG/0V3vlfec7JaQf9btEK/mKbiNqrvzwongwBTx5mABBhb1VIZwTIAPBgEX2pQloxHOfdGAYAgOaC8WeBEWs4KyZcWM0wUmCUYAJ8edCGUMjJngihbT6XRAOxCsD1C5nRRmMvRJ5MQDQcDJnJq26t6ppoIq+eH6WnTnT+vA83n5qLWzafkWAAYqXn+avyxKh0eRB1udPpObQwefRYLyMN9Dcyln40bvbnwq1RyZkmLgUTvqfyXVZA4OAE1EpQqk3kCAX0MQRo+sVKEz3Kl/ZG8ULA/UMFTtCmT/E8Mfy29Yi+lQRRpRsoxLTN0/EmQ6AQPPjG9Htzu+j5YvQdhIu04h79mHbfVvC0rBB1GXUUt9GC35baYmLMK1FM5ijlTOAoSvxyWjYrf+X1Wd3wEgnpWAAAIABJREFU5QKuo8p+XeSJgQArPkpyXumDXsYE/TIJWkrbYyBvwqBfnQJDVv25UNK73BnLdOXY0HM+v0gd3ygSXlrQzWoQcxLjD57CKjT1QNhkpRfl8/8poGRzCNiyAga7BQX4AEpE2h/Yj+b68yg7PR4lXUM+uT/Ab/oeThYCUC4PIZe5rad8Pc+HFjJfswLKhaBInRuv4GVgkebxqNNqGTnKz4chskqUFDc9h1ciVMJfETCRIbhQwDkDhUUBVuE5FIx5lz4Gn1uK9Lke2ciU+W/l2hmCXY6Xfwd6goT8wGoV8zv70TO9qVxdFa+Oe4xi/1OBgxuPLete/i/kiq5tXXmege/rf8+p+kVdF/gf8Tr6S39dUQA7rmQYVB7QiUKCEYe+i0E6fUa2PidF3GRsVCiVsFRWpOnp2zG2cpnVfBX9gXagrDK/nF1e4CH/HUFvEsTjPis7izmPyDML61nxg0dirMIYQPtkg0XfBZqKgDH+iAbc0jFM4aHwpwoo9PDPZQXq0lGo88ZsAHi76skqf+MV/Y135+S+NgaJc5+k6GvQWhqZmrwpaX/65YoC8wdGkrwtMm2fVH4o5fAFzqp5ePAZZCH6w2oAclXmXzF3lHmmKG0wL/o7vD7nXWEedaM//KBCOqV+QHsvxDsMb/DNnrESvJFxNNI2iAFllryRLRAfV+AQ0FFkzY7SZJ4DBosK2cMoze1BN3y28t7oRxPPY+7n7zZw1X06xDUw4dC/ka+Y35iboQkPosb5rsw45onK6Bi0Lem3ZyFmGEEYALJVaWBcGQCSENjv2ggGgEx7DK5c77xiwmuUaAYGk0FHgcbI7jXcM2ARAhC0eJ4m2yJfjApYbVl92h3PB+6ZjQkjRS0Ha3TOBT2G0fbt+MVEDe0IJ3RyLOEfULq/0Puf139Wf7jouMslzTX6KQ8mlfbj0iFr77MBhYG+2pRPMaEjjLUesP1o2hueB+PoqC7sx2WP7dSV36IfYBGEgcIMWClhFYXVCARV+m1uN1wtUa7SypLS5++C8wmWrn49rTaIiQm6ltcCg2nRuZnyGcB/FoUDPJK2Kg0A9OMu4THjFRMTt1iiXxDPEXiWmzCN/sDkxypIGhPRjxGYWUGFp8G7cO2GBp7nT6XmLFG0vqT02RJO34f/cnHmyvcFvayQLOg/wjdeMRhAOYslKbZ6Vxks9Gg1nq/kQqJupG+tCJd5DuK75BlYUD8uTg9mhTbRoQtvBcYq5YMTSk4WFFgV5ErCYyGM5RU/xjJ1ReHqMvbmug36LeZKDOUYXPoa/eoCUpmv3iVFS1fe29+YT8ErG/tYzrMQlJJC3bIu4AcW1QGDtD1plR9ze96Wl13JK6NYgSvRyzHxl7pHOEbgBx/4LIIndKU+WdDcKW5p66xM9qwm6x1KLjRhqEiHFiq/paZ69hvDA+L29Idi7CYlQ/fQigzDCmhaOCgwID2KPH0xyQT0raKNkUNwgQfbFQVkEDDv+oxalMniC54udXf3NE8oQAd9nU9OIvTyrMc40FTX/KygeyoKyqCy6u+in4IRX2XYV6FrDNblqBhvtDvKW3lw4sA6R/9dVDr6zWsV4IHJsy/yhO/RHrznwqiPQRXlZ2WUOm2GuMGPMaxx0c/BllVpeHGXx2TBI5cjLmngCZmfI3cxvywodHkQE7GYJ+jz9HMu+nyafyPPusI3VFGst1OMT/pW4nm6ktKusJrjZn6Y74v+i4EOIxbu7six52S+G+OLJDvayPzFPMEBq+RX132gC+xx119QwFDfauwGvfBfdCB+uWgzPLa65pySL0Q5h0Scut4D1uBGeubldCk9bUIbr6s3TJMsEv010SUa0V9bXT0rHK1SNURqYwAYx82fovqlG9UDoGi4Rf3HSsrFCcpJUQ0Qk0Cq0FFYUEAQyQOmbHRWYup7ofK3HzlVmM9BkAcW9Czc0pEY5DRSo5tP0MEAgGHjntM3XsSFRjo6nfwVkfdyvKPTkg/tnBVADpaCsUALGCBAcyFkryowucOwcOtbiXddP4M6/iwn2yZa5+FZCFPVQWe5P0yTtoIJM8HTf/JeviyEna1nWXlIltEaM7sr6KmE22nS57w2FgLRZxPRmQ8MUzQiDX0rK6hdfayOQPDbLo8QPcseTT2u6oWghFsfZ86klYt+PLIpLz1bUpIeS3lMqrm+PQplvO8Swoa1aNBLNJQl8kxC2xBFjjgoCbh143WTD6ljOxgeal0GiAKTbaGkZcM2Lvb5dPL0rBzvw2jP7wvlgfmBlfu+/EFxmTsWoL+u2IxQXhbaEDBXCjoqgVfPOvn5KMJO9F+wYOsTnhMIlaUBAB7JhTLPlQwBisNqEWVm2qq+GXnSh+G5Az2bGtoKAwB78jnw96LoY9ko8G49RwBm3vgPve9SHBU3GyzwAkEgR5GuTiPP+NR/g15o7RIU9ZxPAuIej5fIYqRDFuJ/7lvQltLq6uoHMZaX9BzjH185yl9FWtX/NPfU20ppyIs88a78hMLjFTBW412R+IJCRyG3PX2CMka6AivSXJVlvZEymCCyyoZ2lA/OGgDjnxw0NmK8JcVP8RrPkGoiJ+qY5/hnRRz6dw8v453i05fBlgWvRm+YUasd/TfLt1Nf5BiVnknjR9vRP7PbfvY6qnvFLOSymtq2mHPA+YWZ5+Q00ebcVp9u1P+Vgn7aEN7KmGVBJ+sqXXPnsPoW4w19p2wfxmEeb4y93Ib0P/ovGLCdAf0G7xAMfE1bmVCGM29ZLuoHPuSBjoKxL38xh/94qeBtjLdM5r/0fYyQWSbFgxnvILzHct/GuIrugtciByKmq+BjbMuCH5In3jAcDNo1FoIX5qQZA3jp7zXMPcglic6iLOQBLua7xnGW487Db8EH4aOJ3nUzABx77LEP0mF/l0qZf3FxCOD5uj/6tttuu2mcd8qHyWpdr6LTIDgw2ZX77hgguNfBMNi/0niVHa8Pw8gTY9/9QEUnXNB/mAP7jpjAq05aTApMPAjL0IulHbdZVmKy1Z3slhVQHpl8sAxjwcQ6l7ZKlHQq30bLVwhJCA20C3TAaNb8KhgHCkcS6ObtKmgcyUI3rB7RlyqGneMH46Yt8oXQi5vqpxRYqWKFqrRm4kKK6+UfIniU5UYZMPcu5WMYbX6/uRCI8c9Ev6qwoAD/QPBlXCZDpuLwnnfwGuKlK4/bJt4YfAyeiKs3SjHKUBvemPps5J8mvBCC8rPW/CmE26wAYkxlhYIxhNvekv5jaGVPL/97rlL4yljUI0Xd4eXky4oqwhf5cuFRhULUdRXCIxguN5U9jWdRDsIXc1sXf8j5R/tzC/2r0yi3yBsskhCmsKLQqFSOW2ZgnT+5hMLGXFkZ+SPfLPAlA5JCVtIWcrn96h3Y4JHF4gDKcGqrLOTqvkcWq/eHsm7F3M5j5nFWfRMdZV7Rbxk7bAtBuO2aywt8swEgH0gMxhghuGjzTG9WxuuGKNoDJQKviWOK8dwzBosyoQt5A4MeW2Uynl1p1quPl/hO8/8oPCfaKxWPkB5yA+OuZ0tmSWM93TD6o78TLR9W2GNwbZHHkuKgpCVvz6BhJCPpsDJm+T4wqhS/GMNJpurHA2ttwpg4RAFZms+PXtVvfiCd8s8Lcyjh2WjbqKNFv4AW5tahxpbIe1HxX6rAZ51XM61lXnqGZygecl9WHLYzZe8o0mbvER4vKzDeuagXHkKM26r9g38t6Fk+vyd7XnGmDx4F+ZwzvIz4RCuG8nQmlQJ8Msm1UW4yiimQX0cBBR86u75QpTLRPTCeH67A+Rl4AaLPwCP5wght1zXvB90YNvBUeojCUYqzEmVTf3heln+r5/n9tH9HHctty1e+PXrbuhkAOp3O/gcddBD7iz6bPwMogh5/wAEHnLS6unr7OO+Wl5cZVCNfgybdtpnFBEz0c2DUbdMRT2kHrpRUgtTppz93n7e9DcXsADVU4yCPQUa2DIa0pw/mFHlwKBFWMg6KQvBm+wKDESbAxYpO/tzGOzNTKwSPHqNCWc+Y2DJD5HCKZLGrCzNrPYErf5g0g3TkSWyUdptW3GkO8KKtktLQj8ZhfS76JQJZukom2baMaeHjfDY2AsVEkw2MlbKud/Ah+tlAl76KB97Nr+BjCAvwwFUFlG94Gt/GHeghtRZIhsA00gpl8MqkPPUTAmOcJaGqX72KeedaxekyCOR3bQTCtcBlLfMMISwJxbpW4rcHg2nQEG2VygklbFH/swBKH8yGgLQtoi5QNtEQ/RkDEnmWhteUl57llb1KwdbjSq4oBXbiR34IylycM4SymFcJq3kg5hrKyIp9Em6jrzEWKTtvn6HvobQgnFefgxyGaeSF4sD19TZ4lHmGfJAF7B4jV7/yo78v6D0KSOt0w+qzVu8LngbmK2tVzij5huwE9vBR+DKKEwr90rB86rw8+tpi9Km5b48W9aNvpas+/uppo+54saA0XxgyeDaKcRgke9hXh5WZ3/eTpRvKpYxMY1/MlR/8i7bZJjqW+9GheHy1Bl0CQysBYwQyfjK4xjPyoi4E8kRRZ+sC99koABYYDFDo8R7DmMiJ+SwIwKc4l4I4KOt5oQCcMJZQfkVn8Ae8I+CNGAvgTxzkiVHza6rPw/SbrrpsnXmiXuHtjJdUz8JBjUfiZXDOLMdn27bKdW77G3IL0TG0prllzQwAJ5988r1vvfXW3VrZ366Veizf+/AlABWMFZq9JEzep+hAQKw+Y79rW/kyXtvBVc97GgxceSwpXwYSe8JQWFd7yrn7EKjzFLBcYeRg7xj/X6cGe0ObOjcJHNGxYPbZsp+FGtqDgcjepuowixC6EBKSC1QDHkwYSYiIa4VfBJwYVOWKWRKY9W6otbJN/WrtmZnODuUP0xr7CmGmE/VYHjujAQlj0u1rsIi2ywIRlnVwblQegl72+3L9WT/hS/Fws4RhYiyhjdNesxKv+oSeq9AkLK4FLs5z70BA/SVbmhdUIwyQaTWL3+ApnK7Mauu/9BPcY+ImPS6q7FfFfZJtSauRT6OxcRQEo1+nJI18+G43a94lnlXwfwynuF5zIfwwNtm3j0FiJGPwKPQGDVlJa3KpnhiTUekZFD/mOqLA99cUl2nSXc8rBFBwv1yBvsC8xvYAXPRbnaJdF0z70RtC2lTmyqAbIZyVNzwAkSUQrLMBoPI2ib61kOmqjwflhTzCgYR/rXddRrcYR115rVV7FELsisqoFJN+fGSt6BgnX9Hed+yOk98kaUo5R/nQ7vCOTgQUoKVh+Rfje928PYfRNKv3Mb6zYTB7sqA041XJXvdhCzTZuMn221va4B9jlnZiDmKcf0fUH0+01WFYBM35CyIcClqlKWVUaC/yYq5LhkwFPOHw3MGjuDwvZVH3GASZu+H7yLIYJ4iP/JkPLIcvsdLPQiP/4St51f8q0bOcyxU9eXs1j6pPebbVJ0KGrhYrS2wCh2w8TYbYWV6ih76AzF95iq0VPVMzAKwVgfOU7zQYeDDNNGCbBrm4MCvyWMI+KokTQTmtqOs5n4XCgvUuNVr6PNWgS+XgzsKFK0/12cJiQC0W6fPeo+o73zFg+CYu1/9uUqwjDoP/pzKdRf4M+uQORF0VsCwjLE3dAFCUCXNJ1uyaYpsZ86HDBNH1EGaCuS6IzqP64NrRu2q1KHDG0NLo9txGaAzlJRtkMgNFGFwu8MvGnB16jrDrywi0RiCUdsZfo2Gz6GeL+p+Mj+pnyZ08eCt/6Xscypf7KqcnIyDkwwDTvtYYEz3ufK2JvbvMrnFWT6v3XQp1m3E2SvnjxC0UIOreteKT382LMiR6siFo7EOSlAcCJ3y9a//lONgNS6Oy6Jdc8NmBBosQGpPQrrgjeaGEgEffQwZYLumKNkRQ7evaW9BJnNUYPws5n+IZ9ekaZzlOzHPZyDzUaJ7HQmDTZABI41Vll94HtBtX30ODh7VJQS950Rey8sCCRFnnuZ+vgsdRB87n6Bq7bXGYJF70G/oWX4JgEQjeSv9BMUMm3aXAloCJ+GqdRpWb5Qr6+9C+Nkkd1zqt6gJO6E0o9MuUF+3KvngM1VyVITjGWdfYCN6RImY+U/DK/JxzRxiffNOeqzJ+l3VUnCXdI7/j4cMee7YBI+euDsMi+kM2POCVlPhBXPk/fLdqs6hPppGT8FFUsxGc58j6T1ToKOClh5EUwyEXi5fZdZ/zbMCwZ2GxiW6Vkw0AGN7ZCjjwQNphdff7uxGwAWCEnjANBj5IgIMUSZwoZ/dQwxzRI4DefTL2kt7hDVBdIcje3aDhWqZnWLQWFIYyA8XlBPj0rV+l/44QUJioCFzso8EF95t6/79rZcNAKAfBPe8DIh0rDrj2wJAQ4LtWm8s8pvVfdGchoWsrwCiCaDC4ZIXMysm06GubT7QnkzIr9rh53qbwKEhS4BDHauLgf/QpmC4Mtd9WkY7ec4otbcXBU7hlcTDKclu6HM8IDEKg4DkcvvN/+wm5IXhgECxX1xvHbi5vlDHctpVinMG/GDeVW3ZRJis4laId4+xZejRwP27b8seNF3yO5EcNU1THLWMa6UI4JauxPQCUx3oaACY2WLTBLebXRcXdNg7/bZrbizwZe59hHqgL621oq8cJAZ8xwnyBtyafphyoxBX9Ezfd1grJEN6S+QOKA9sikTc2tDI5TntMkqZQ+PICAMoYga9f4B3SdYZJtH0qUlg3GlhaxhnI2yep03qnbRq7dTl9SD+Gn2H8QV5joY8LZZv96WwpOkwheQAo37yIRpzSWI7SzcWCGt48+ROOnKXBgXgcKrraj46CL3DA6G9E26OsQ1tf7yOl4x009ZxHo3cX63n+1GQumjEKfX3bv5gjqEtfo1jMAylfj/t+LTv6cxsARsdsTVPIAMBE+0w1zJ8Fwz5L9wicd6+U3b0H5nF6n63rKIBLetblVaBneQUNIaNiBm2YVTFgP6988wE9GAAQLB7ZbzAGvVgAcStKrpHBbDBGdLlANeURDKbLQh55MuhL40Jl6Cgbo5/AE4w0M4+BKztr2rhF5tFmKOtMwE0nwyJ0LSrQ7tlKm//jvp+NFCMJQSp3XYTc9cLR5cwPAjHOXkd/VuhxUR9EqdImZVsXq5o9fVrvO/EeXjgXY3hWyHsMrw3yIdyTOX13rD7Wbw7qN0/pee7XaY5rU7OCznPy3B7PfkbpUbqHHpDZphziKF+Ujb7eZ035FPIDXwJgxR5ZYLVtmY63NggUPBTFj88E0sfZ413JZyGDQcDHFPAQYM82cko2APBZVU7DT4pYyGfIJ2z1YlsMB8wlWTVf0Ye4RQYcSV5ZGyTGz7VQWEsPgC5D8aDcQ+5FdudLI+w3xxDA1fVlAR7EfMqiH14bnISPbA3WyMgo4ijcKP945OSFOXjC0hAaFiOf0qjAGOdze7Tj32BArOcRfYO6Nm0/I8+nRJqdpcFo0Nw+KM9BdQh8oAX9CH63Zp7Fw+jYyO9tABij9dZSoZSCj3X7Z9Uwf14w128N1Ls/k4OBAOaRrmBKMJKrWgx+FRHbCr4ldMPM2GveiSwZyDCW5P6j5/xPSr0CbjwwcQwMCOvVyllBL/uY+MwSe5/wVsCDgAmjcvepCQkc/JGvLgajeCW92SLadt8lFkuuVnuiChrW/G+0WVLidSEosbJfnbUQgiT7qGBwHHKChRgmR51wg2IfctpDhaGlLcFNQm7QAs7pNN+2eTmeEagjUAh7U3UjNdLfQiCESB7At8dSVI3n2iBQzGutDqRtmuPHpSzG3gLpB62mDcs/hPJFxUPhWM7x2/S1mEuY5zlzhkOfN7TCNwyrjf6+LsvqPnuO/rXq9iMKyHG/roCsgvzVdbBr9F8MCvkw6UpW3ejYTJv+GBu/rHxZVAPf6xUwlqCH/bHGSv7ka0/R0U7I4Bycx755PH3YssG2Azxs/1yBVXw+F1uO2dV6ZtFmtCfy+90Li9/6LORRerbSVPdIl15lY6Wepe21yKD6jxEBgyHGo8/WDUF98lzS8wWF71BAf+nrBdBQD3SFvh4LTeX5WTcCNgCM0SNCiVpU0m15IIyRTWMSaWG44n9VDXNsIejdbW3dZ58fZ5Ao3Ffvx/0CAgOUwb8aBHCPBZFBiMWX/WE9TCCEgqScKzCpM/BQWEsDAHnkC0tlp55XKLYotXwKBEsyebLvjDwrKx5MqMAZYweHEB2swLkE1QnF9QksFx70EpdTSA9VfqsFbelv0JL+N72vx5/mfZSdz1jg5NWEAUYSvQM3rv+h8AqF9+n50/U8r5Ii9HPwX3UIVeQ31taFgnEPPJl9mvV3XkbACBiBvQ2BMACgKHWdQ9OvniFUp1XANgLzeuBVzvWjCOQxpy7pt8sbcT1odhmDESiUN7YTIldwoUzS96qtgyFjIBPy/PcUWNFHFsMwwMVp6iixpElnQYQMhhGA628UkO+4dvRTJgdTO99vY3xA5DltjGK5NmEAyIs+jTJpv5pHuyBzV9+pD5kvna+A3FiU09H/ngW6QagqL9qcK28rwMsAzwPy7ru6rnTlAh20YKSoPunZpiVD3h2JXvKdpfzepl6TxCl0gDX1eLQBYIxWCsWUATP1Uxo1mnDr4cCrY9U4+QCQRKXe3e1Ot88+PzYG2XfnUbj06XY18sGosKAAg2Hf/sl1xl10yMr9PnAgix6XyVAqecfq+0qmNwQkmAsXKwysOHe4Qdgo0mGZhJ5FBTwQsHr2MJaCMXZ9YaAQYsgf+nJdMylgQd4YKvparRUHWrNiPdJhT1VBQ/6UjCyiMjHnz6dwlsITRP+Ha8wWITNdTEKRB5N011aLNjTExETUTX+abxu8HMcIGAEjsLciEApdNbeMUs9C0Wy9pWGU/B13PARCrkJmzSv4LCIgf/WsoBbKIIVx5glXJeOF3Md2E1age748pPcocx2FnoUkMgpZMsmApYEpymWh518UOHh6Lr0RRedY2yhjXLFSz/XMURadQs5FDl1WYNtGuup5hNx7pF7xKb1PskAXuCLnoj/8ZhOuIT9mmTIvElJEz+Grigsd6I6rCqmNsiGk7Dt9yllS9EMUrtV7/uf+kPrZIGNDrvNm+B23j42KjQ0AoyK2DvGl6O9WMQxCFF9Wv/lk4LEKn1eD4fo98lVM6qwaV3u4ckZtJv1gErj1w1xg/tktrOuU5xACulY1CsGAFW2UWvL5QjYOhGEAch6igPKb8gyGgmXx4wqJeZZMomSMDc9T9fqtYgRNXa5QdWDDAMCerfU4hfp3VQ5uYDBivnXKVgpOd80nn6ctDU1MMtqG9xhJLsjMdeSO4gRGwAgYASNgBIzAXoNAKO3U508VOASYCyNAuvop202KSOS1GEmbvquOhwArwV9Xvq8tZCgU0LcrIANywPFH9f7HQ8ZDXmQPOm7sXHPrjRgyJzSycFRhuF6dJWS9xsWeMAAkT90s9xYydG7rSu8LuZ+2rD5XqP87FJCL+Xz7++vyc9H+2/RueZR6K+1S5H1OWxk16rSpjAOqM0a0PA7WrI/ZADBK713HuDICoAjyKT9OBd2XQanGSnvpx7kKJjD2AUHKo6Oyc8fEa4ADCf8pnqVJBYYQinXXynp0aNL3swrD0BYUTlPgMx/sT8IAQBoujAYclNJ6METanq0Ko+AXkxd0cQo/xhhcpNiukC69z65x7PlsTVsTDcqLfZMHBa4vg/EGsyf67yv8qAJMt9EyXjJXxcN9C7oPVfzVUersuEbACBgBI2AEjMDmRqBYuKk+jVkooIDTZABA7qgU1JoBAHmWRQ22mp4v2eR5hWzKvnY8ULne20/O2dwtUrm+JzlcGB1a4hFY5kfIo6ys84nClyvwGfHblKbyZA0DAB4NnEfA2QRd2wlyRhEv32JgQE7l7IHto8i9RX9ioYqvHvQ1PhVlV9sMptX2WW6v4zet/DdKPjYAbJSWmpDOYAwo5SjWrV3ZQ6nkgA5OB11R4NARVqYJHBaIqz6MJu1F0kXepXv6Mg/DasjfHSqffLqumCR41nNicGl4UNqePhsTUnbTT4eaRJkd/Y68t6hOW+SFFwBua0M/MVgy4XISCzqhqXKPDHzxhsDI81kFDvbDTSt9jzdwW9RfPCBgmrjwVcaWktYCQx7THgsKNgA0NaifGQEjYASMgBEwAn0RCNmLLams6J+WV3z1HHmon7KI3JG9FUtlM+8r54tSXCxysb98NWSVvt6abqLRESjkZmT+6qyumsyIrJ5l50F7/fMCXZInlfdY2yBy2eVi1TBPAMXF4DDVvqE8p25UGL2FZp/CBoDZt8FcU9BvoOZBKeJR/gnsS2KSGOi6FUowhgguvAiScSEzgWBaWC2zO1he7WZLBAfYvE+BAxA/V6RZ0H2PS1SpENdW7dP+s2Aq1Wr+oIZQXtnzAdeq0gOAsrnwEOATjlwcggO9XNX5AlH3LjoLfHPxXZ9YCQNARy85oJFvrYLXqkKrLyEMqpPfGQEjYASMgBEwAkagCYFy8UXv8T5cLuPpfdoPXshiKGvs8R52eBwGAuLyVatPhkxDsqvqZWz2lgm5McEwijdntB2yLlsy+LrYUaOs1tfaGbkVYwELYBgAkgFo3DxD7j1c6fny1NJ6t3HGdBQ815vG9SjPBoD1QHkDl1Eo+lOxwJVKsGDJe43OqRkAULb51B1KdTYAwHy+XSEfgFhXrDsBc6Wcl4p6jZmhnLNCXrmviS7yz1bryotgWNMFk+XrDJyLwOp8prfnNFTFPVfv2ev2VdH2VPKOcvnL99PZUnGt3hGv8SrpVAQOC/xZBQ5I/A2lWxlGr98bASNgBIyAETACRmAYAiHfINtwXVxXIMuV1Fgk+WHFYz95/VDmnkWXcoVa8VcVFhV6jAzDaNzb3weuHdUTBX5kGU/pJ1qt39vx3cz1swFgM7f+DOoeBoAFFf1QBVzLOPH1jVnpLayWPQaHsBoykXxTofIAKKtR91goFOz6SaVYrldVbvkpGxhltbIeeXV5KOSyinw5lPG98ZypmJkBAAAgAElEQVRDG/8+51mHt2DkHHTDeQIcyJg+Bag0rY0OBQ1Y0JPRYtzJYQZdwEUaASNgBIyAETACGxyBkJGQX5YK+YbPB3KIMYsh2XOyabFnoah+J/+3B0B3pwhcwQrjyMqoXUbps/EFeRdvXV9GICFgA4A7wkwQCKaUTtdXyExt4Op3G0JjQmILwbtjUsquZl2u9WVeSrOo+4dHYNLCGwD3JJ49TqHyUMjplCYf2McXG/AA+C6Fv1bAayF9HjKMBCfq/vsUWN3nIr87FPiMDoeofDcYKH71HddB9Sw8Mp6neHwtgbMZCK8aZ3IYVJbfGQEjYASMgBEwAkZgGALZrTri4WV5hgJbOf9dgUWSn1JgGyfP+spjw8rx++EIhEzLZx65DrfiPxyzzRjDBoDN2OozqHNMDij8rLDXTy4dqqSPS7LKJe9FBdzlOXyGPWfPyAwxDAYo+0xYaVtBKNmk44yC5NJfd8svDAC8TpOZnnG2AWUlNzbd/7H+Py1or+eNQYCJkU/iVIcCDqun8mTrArTmLRJjuYUNK8fvjYARMAJGwAgYASMwKgKFDJWToozmLxNVMlNTvqG8Hq93LJx8TLIUix2+RkAg5F48RLm6PtM9QjaOupcjYAPAXt7As65euPRDBp8N4QsCrHo/TUw97dXXew4XebDCGxX+IxRpVuDTNS3LZaGck+0TFG6AhkKh5tT9tK0gJqBc/nIThlGvC/XuAIVfV+DgGz638noFDjXkE4bZAIDV+3WRd2bKY52pEIwdkv5RIX8KptVBhk318DMjYASMgBEwAkbACEwLgTAA4O34SAUObebw5nQ4oC48KjlILm9f5B55KR8OfYPivDji3qh3fALa1wgIBLYPUZLvUfgrgrdWjADgJom6ZevWrYv1uu7cuXN5k9Tf1VxjBMSIUFI7Cux7Z887h91VB8SEAWBBzw5lUoCc+kr6qCSWrmhFnijeP6pwpMLDFPIq/VLkzycNcet/c92VPgwCHOp3L4X3K5QGiuQhoDg9B63o2dQNGaNi4fhGwAgYASNgBIyAEZgnBAqZ6XOii22R+bDBTOa/6c9fSh575jzRvZFomVSW3kh1Na2jI4ABIFvdqtQyAIx8INnoRTvFZkAgDABUFRcwDiPBDYzvkqZvjhZKMofp7R+YsId/qwLKNop618ElkWaBuNmToMSyyaiQ3wdDhA4U/bxPH+NAdk97lf7jXs+qOp/z42KPffpWajxf0S9pqn1sYfHmPYcKsjc/nUFQ0uX/RsAIGAEjYASMgBHY7AiEzHSCcGBhhutFCnzRCPkP2S4d0OxrfAQKuZStt8vj5+SUeyMC3gKwN7bqBqxTuNTjLYBx4KimFfVcLb3DlWxVAVf7apW9eM+2Ai72xxOv7xXGBFbvb1TYpcCp/HyG780K5EN6TrDlkD4+ccM9xoEFhavYslBmrvzuivvqE4ODyvc7I2AEjIARMAJGwAhsNgRiQeanVe/fV9g+rS2fmw1H19cIjIOADQDjoOY0U0cgDABpxR3Lr+6XohC2C9Q9AD6sd3gMfEHvcOfvupSWFf6cV+XNouccnsdKP5/2ewneA2EAyPvyKeeJCqsKGACIX+3VD5pepkccZnhCk3FBcbbrHYfXfMIeAFPvJs7QCBgBI2AEjIARMAJGwAgYgQkQsAFgAvCcdDYIxLaCH1Pp5ytgBEir8KH4c0o+J+wfptD1eb0wAPA+X+zf36H0aR9/5IEXAgaEoxvOAljS87wVoDqzYDYouFQjYASMgBEwAkbACBgBI2AEjMBoCNgAMBpejj0nCMTeJk6RLQ8URHFndZ5DZX4TUst9T2EA4PHvKDxAAU8AFP26AaCj519Q+IYCZxDkLxaw3eA1CpxQ+xk954Tbxitc2yjf52nMSZ8xGUbACBgBI2AEjIARMAJGYLMjYAPAZu8BG7T+YQBIn5UpDhRcyNVpsfc/ufdH+tIAkM8U+HO946sFjy4PGgwvA4wMXd4FdRjzWQBK6zG2QfuYyTYCRsAIGAEjYASMgBEwAnsbAlZO9rYW3UT1kZL9l6ouq/6ccHrwNKsein42ECQPgFEupV8M48LyKOkc1wgYASNgBIyAETACRsAIGAEjsFYI2ACwVsg63zVHIAwAj1NBX1XgFFlc+vkywFKbwrOSX67wt0nnOEbACBgBI2AEjIARMAJGwAgYgY2IgA0AG7HVTHNCQAr81gKKh+s/B/SdM4IBIH2yb5CbvsrA3X9B4SgbCtzxjIARMAJGwAgYASNgBIyAEdjICNgAsJFbz7RXCMSZAOk+fxVgGDyh3BP/0f3iRhy2GXSdBTAsb783AkbACBgBI2AEjIARMAJGwAjMGwI2AMxbi5ieuUJABoB8KCCGguvmijgTYwSMgBEwAkbACBgBI2AEjIARGAEBGwBGAMtRjYARMAJGwAgYASNgBIyAETACRsAIbFQEbADYqC1nuo2AETACRsAIGAEjYASMgBEwAkbACIyAgA0AI4DlqEbACBgBI2AEjIARMAJGwAgYASNgBDYqAjYAbNSWM91GwAgYASNgBIyAETACRsAIGAEjYARGQMAGgBHAclQjYASMgBEwAkbACBgBI2AEjIARMAIbFYGJDQAnnHDCE3VS+g4BcIh+P6WT0s/cuXPnShMgJ5544hF33nnneXr3GIUvK/4rd+3ataz/dw16d9JJJ933jjvueKPiLSrcxHfeDzzwwN97xzvecdtGBd50GwEjYASMgBEwAkbACBgBI2AEjIARWE8EJjIALC4uHnDzzTdfJIX8I1LIt99www1nivhTb7/99ift2bPnq2VFjj322O/fb7/9LtezV8lAcMXxxx9/5L777nuhjADPlXL/9X7vvvrVr1598MEHv17xbjnggANec+ONNx6suO+SIeGXd+/e/aH1BMtlGQEjYASMgBEwAkbACBgBI2AEjIAR2KgITGQA0Kr9IVLEL5Mif+rFF198dazi75KyfpxW9j9RgqJ3T1bcc2Us6FxyySVf63Q6+0uxP0/PPiqF/h8GvLtC7y5WGYsq4/MbFWjTbQSMgBEwAkbACBgBI2AEjIARMAJGYJYITGQA0Cr+4VLML1YFjpNS/2ltB3ik/u+Wwn5iWwOAjAVfUR4fajIA8E7Pr9D718lL4JnyKviPWYLlso2AETACRsAIGAEjYASMgBEwAkbACGxUBLZs3bp1sQ3xcttfrsfDAKAV/bcqPIdVfRkAHiyl/VKF0+sGAL17uJ5fprgvOOywwz58zTXXHCnlfo/yvELP3tzvnZT/yxXvfyneBxReqvDtCr953/ve9zd9BkCblnMcI2AEjIARMAJGwAgYASNgBIyAETAC++yDAeCCNkDIALBtEgOA0m6RwWBRyv5vhRL/Bv1/iBT/m5T36f3ehQHgfYr3S494xCPe8ulPf5ozAN6jPF6rdJe1od1xjIARMAJGwAgYASNgBIyAETACRsAIbHYE1m0LQB3ok08++d633nrrbhkBrpQiv718X76TAeBz5fYADAkyWvy+fv9D6V622RvQ9TcCRsAIGAEjYASMgBEwAkbACBgBI9AGgYkMADrZ/0Fajb9USvqLi0MAz9f90bq/dhABcYDgB2UAOEPbB95fxi3f6f0X+XTg/vvvf/w73/nOrxQGgH+UAeC1bSrpOEbACBgBI2AEjIARMAJGwAgYASNgBDY7AhMZADjJ/6CDDnq7lPTP5s8AylX/8fpc30nLy8s3l+DGZwA5A+Asxf3Y9ddff4beP13GgmNuu+22A2VIaHx3j3vc45u33HLLBcr3T6Xwn698FhR3l/J5qQwHV232BnT9jYARMAJGwAgYASNgBIyAETACRsAItEFgIgMABcRBgO/S34cqXCvF/BQU8+zGL2V9u7wBriSuXPefpJ/zFL5XYUVK/Wk6LPCLw94pr++SkeD1ineSwpeV7iyl4xyAu9pU0nGMgBEwAkbACBgBI2AEjIARMAJGwAhsdgQmNgBsdgBdfyNgBIyAETACRsAIGAEjYASMgBEwAhsBARsANkIrmUYjYASMgBEwAkbACBgBI2AEjIARMAITImADwIQAOrkRMAJGwAgYASNgBIyAETACRsAIGIGNgIANABuhlUyjETACRsAIGAEjYASMgBEwAkbACBiBCRGwAWBCAJ3cCBgBI2AEjIARMAJGwAgYASNgBIzARkDABoCN0Eqm0QgYASNgBIyAETACRsAIGAEjYASMwIQI2AAwIYBObgSMgBEwAkbACBgBI2AEjIARMAJGYCMgYAPARmgl02gEjIARMAJGwAgYASNgBIyAETACRmBCBGwAmBBAJzcCRsAIGAEjYASMgBEwAkbACBgBI7ARELABYCO0kmk0AkbACBgBI2AEjIARMAJGwAgYASMwIQI2AEwIoJMbASNgBIyAETACRsAIGAEjYASMgBHYCAjYALARWsk0GgEjYASMgBEwAkbACBgBI2AEjIARmBABGwAmBNDJjYARMAJGwAgYASNgBIyAETACRsAIbAQEbADYCK1kGo2AETACRsAIGAEjYASMgBEwAkbACEyIgA0AEwLo5EbACBgBI2AEjIARMAJGwAgYASNgBDYCAlu2bt26WCd0586dyxuBeNNoBIyAETACRsAIGAEjYASMgBEwAkbACLRDAAPABQ0GgG3tkjuWETACRsAIGAEjYASMgBEwAkbACBgBI7AREPAWgI3QSqbRCBgBI2AEjIARMAJGwAgYASNgBIzAhAjYADAhgE5uBIyAETACRsAIGAEjYASMgBEwAkZgIyBgA8BGaCXTaASMgBEwAkbACBgBI2AEjIARMAJGYEIEbACYEEAnNwJGwAgYASNgBIyAETACRsAIGAEjsBEQsAFgI7SSaTQCRsAIGAEjYASMgBEwAkbACBgBIzAhAjYATAigkxsBI2AEjIARMAJGwAgYASNgBIyAEdgICNgAsBFayTQaASNgBIyAETACRsAIGAEjYASMgBGYEAEbACYEcJbJ77rrroVc/pYtW1ZnSYvLNgJGwAgYASNgBIyAETACRsAIGIH5RsAGgPlun4HUyQBwtiK8SeFcGQB+cQNXxaQbASNgBIyAETACRsAIGAEjYASMwBojYAPAGgO8ltmHAeAslXG5DQBribTzNgJGwAgYASNgBIyAETACRsAIbHwEbADY+G3oGhgBI2AEjIARMAJGwAgYASNgBIyAERiKgA0AQyFyBCNgBIyAETACRsAIGAEjYASMgBEwAhsfARsANn4bugZGwAgYASNgBIyAETACRsAIGAEjYASGImADwFCIHMEIGAEjYASMgBEwAkbACBgBI2AEjMDGR8AGgI3fhq6BETACRsAIGAEjYASMgBEwAkbACBiBoQhMbAA44YQTnqjT6HeopEP0+ymdRn/mzp07V5pKPvHEE4+48847z9O7xyh8WfFfuWvXrmX9v2vQu5zX8ccf/xjl/xaF51xyySVfG1o7RzACRsAIGAEjYASMgBEwAkbACBgBI2AEEgITGQAWFxcPuPnmmy+SQv6RAw88cPsNN9xwpvI89fbbb3/Snj17vlpifOyxx37/fvvtd7mevUoGgiukzB+57777XigjwHPvuOOOr/d7p7h/Qz6K/yjFf5fi36XyOjYAuAcbASNgBIyAETACRsAIGAEjYASMgBFoj8BEBgCt2h+iFf3LpJifevHFF18dq/i7pKMfp5X9T5Rk6N2TFffcrLx3Op39Dz744PP07KNS/v+h3zvl87atW7cerbzerPARhcNtAGjfwI5pBIyAETACRsAIGAEjYASMgBEwAkYABCYyAGhV/nAp/xcrn+O0Iv9pbQd4pP7vljJ/YlsDgIwFX1EeH2oyAPBOHgAvk/HgsXpPvB8q47kJjYARMAJGwAgYASNgBIyAETACRsAIGIF2CGzR6vpim6hSxJfr8TAAaDX+rXlPvgwAD5bSfqnC6XUDgN49XM8vU9wXHHbYYR++5pprjpQyv0d5XqFnb+73TuW+MJdb9yJoQ7fjGAEjYASMgBEwAkbACBgBI2AEjIARMALyAJAB4II2QEgR3zaJAUBpt8hgsChl/7f0/9sV3qD/D5Hif5PyPn3AOxsA2jSQ4xgBI2AEjIARMAJGwAgYASNgBIyAERiAwLptAajTcPLJJ9/71ltv3S0jwJUyAGwv3/d7Zw8A92UjYASMgBEwAkbACBgBI2AEjIARMALjITCRAUAn+z9IB/hdqr35Ly4OATxf90fr/tpBJMUBgh+UAeAMnR/w/jJuv3c2AIzXyE5lBIyAETACRsAIGAEjYASMgBEwAkZgIgMAJ/kfdNBBb5cS/9n8GUC59D/+gAMOOGl5efnmEt74DCBnAJyluB+7/vrrz9D7p8tYcMxtt912oAwJje9kSPjPnI8NAO6wRsAIGAEjYASMgBEwAkbACBgBI2AExkNgIgMARcZBgO/S34cqXCsF/xSt6F+V3fil2G+XEn8lcXXewJP0c57C9yqsyFhwmg4L/OKwdzYAjNe4TmUEjIARMAJGwAgYASNgBIyAETACRiAjMLEBwFAaASNgBIyAETACRsAIGAEjYASMgBEwAvOPgA0A899GptAIGAEjYASMgBEwAkbACBgBI2AEjMDECNgAMDGEzsAIGAEjYASMgBEwAkbACBgBI2AEjMD8I2ADwPy3kSk0AkbACBgBI2AEjIARMAJGwAgYASMwMQI2AEwMoTMwAkbACBgBI2AEjIARMAJGwAgYASMw/wjYADD/bWQKjYARMAJGwAgYASNgBIyAETACRsAITIyADQATQ+gMjIARMAJGwAgYASNgBIyAETACRsAIzD8CNgDMfxuZQiNgBIyAETACRsAIGAEjYASMgBEwAhMjYAPAxBA6AyNgBIyAETACRsAIGAEjYASMgBEwAvOPgA0A899GptAIGAEjYASMgBEwAkbACBgBI2AEjMDECNgAMDGEzsAIGAEjYASMgBEwAkbACBgBI2AEjMD8I2ADwPy3kSk0AkbACBgBI2AEjIARMAJGwAgYASMwMQI2AEwMoTMwAkbACBgBI2AEjIARMAJGwAgYASMw/wjYADD/bWQKjYARMAJGwAgYASNgBIyAETACRsAITIyADQATQ+gMjIARMAJGwAgYASNgBIyAETACRsAIzD8CW7Zu3bpYJ3Pnzp3L80+6KTQCRsAIGAEjYASMgBEwAkbACBgBI2AE2iKAAeCCBgPAtrYZOJ4RMAJGwAgYASNgBIyAETACRsAIGAEjMP8IeAvA/LeRKTQCRsAIGAEjYASMgBEwAkbACBgBIzAxAjYATAyhMzACRsAIGAEjYASMgBEwAkbACBgBIzD/CNgAMP9tZAqNgBEwAkbACBgBI2AEjIARMAJGwAhMjIANABND6AyMgBEwAkbACBgBI2AEjIARMAJGwAjMPwI2AMx/G5lCI2AEjIARMAJGwAgYASNgBIyAETACEyNgA8DEEDoDI2AEjIARMAJGwAgYASNgBIyAETAC84+ADQBz2kZ37bPPA0XaOxSeqvBNhU8rXKIGe9uckmyyjIARMAJGwAgYASNgBIyAETACRmCOEbABYA4bR8r/fUTWxxX2V/hthf9UeK5CR2FFjfYzc0i2STICRsAIGAEjYASMgBEwAkbACBiBOUbABoA5bBwZAP5aZN2lxvnRkjw9f5zuP6hwlt79nzkk3SQZASNgBIyAETACRsAIGAEjYASMwJwiYAPAnDWMlPyniKT3KXyfGufLd91117MziVu2bLlc7/9Y9wfq3RPnjHSTYwSMgBEwAkbACBgBI2AEjIARMAJzjIANAHPWOFLwjxdJb1XDcAbAPjIAXKYfjABHhwHgZP0/N7+fM/JNjhEwAkbACBgBI2AEjIARMAJGwAjMKQI2AMxZw8gAcJpIepMa5l6FAYC/O8IA8PNhAOCcAF9GwAgYASNgBIyAETACRsAIGAEjYARaIWADQCuY1jeSjAD/rhJfq8Z5U71kvfusnn1R756+vlS5NCNgBIyAETACRsAIGAEjYASMgBHYyAjYADCHrScl/40i6yUKv5SNAHp2T93/qcL3Kvy0nn9+Dkk3SUbACBgBI2AEjIARMAJGwAgYASMwpwjYADCnDSOF/1dE2v9S+HaFb8bvp/V7khrtmjkl22QZASNgBIyAETACRsAIGAEjYASMwJwiMLEB4IQTTniiDqrbofodot9PaZ/6mTt37lxpqu+JJ554xJ133nme3j1GgRPuX7lr165l/b9L7x6mdxfoP5+6+2eF5ymfD+r5k/X8/fX8lPYtSnvmnOI6NbJkCHi+MvsvhRvVWHwBwJcRMAJGwAgYASNgBIyAETACRsAIGIGREZjIALC4uHjAzTfffJGU/o8ceOCB22+44QYU8lNvv/32J+3Zs+erJTXHHnvs9++3336X69mrpNhfcfzxxx+57777XihF/rl6fs0dd9xxmfK5QmnP1fNnKbxO/5+ufL5Q5qN0j1O8P1D8Y/TucyPX2AmMgBEwAkbACBgBI2AEjIARMAJGwAhsQgQmMgBodf4Qrc5fJmX91IsvvvjqWOHfJaX+OK3Of6LEM1byz5Xy3rnkkku+1ul09j/44IPPU/qPKv2lSrOi37OVz5XyKnhweZ/zOfnkk+9966237lYeV8qIsH0TtperbASMgBEwAkbACBgBI2AEjIARMAJGYCwEJjIAaDX+cCntF6vk46TUf1qK+yP1f7eU+hPbGgCk6H/lgAMOWJInwbIU+78ODwBOuP815YMHwD/mmh133HFH4Rmg1f9n6vm/jlVjJzICRsAIGAEjYASMgBEwAkbACBgBI7AJEdiydevWxTb11or7cj0eBgAp7W9VeA6r+rFyz2r+6XUDgN49XM9x83/BYYcd9uFrrrnmSCn4e5TnFcr7hZwBIMWe1f0j9Oyf9O6E3bt3/79cZvYYUB6fUfzXt6HZcYyAETACRsAIGAEjYASMgBEwAkbACBiBuxHAAMDBe0MvKd3bJjEAUJYMBotS8H9L/znZ/g36/xAp9Dftv//+r9HK/7t1/w79XqAzAY7U87fr/lSV+7eUG4cE7tHzU+rGhaHEO4IRMAJGwAgYASNgBIyAETACRsAIGIFNjsC6bQGo41zu55db/+e04t9zPgDbA2QAeBlpZag4Rvfb7nGPexx34YUX3rjJ283VNwJGwAgYASNgBIyAETACRsAIGAEjMBICExkAdLL/g7Raf6kU+BcXhwCer/ujdX/tIEriAMEPapX/DIW7hhkA5D2wXfFuygaBkWrpyEbACBgBI2AEjIARMAJGwAgYASNgBDY5AhMZANiXf9BBB+Gq/9n8GUCt0j9eh/qdtLy8fHOJbXwGkDMAzlLcj11//fVn6P3TZSw4RuEAuf5zdsDb/v/27gfarqq+E/h7SQiRGIpO0WSKgApGamdAoY7j6qrBrJHSEio2eXlJyPASLQLG4Gjt2A60VFgu/01L4xQorpCngeQloQnSaRZYHYKMLNGOghTTRhmNuvijrdjEQAhJ3nxPei+9ffP+5d3H/Xc+b6297r3n7HPO3p9973ln/84+55xxxhm37ty58+zkGyguAci9Be5dsGDBcfkrPn82AYDbS95mqk+AAAECBAgQIECAAAECBI5aoK4AQLG1yo0Ai075aUm700m/pOi0V4f4Z4TAmuLRfkXeDOOfn5e1SScl7UiH/925nv/Rynp+KcsW885O+mHmXZl5d+b9YIIHL8167kqg4Orquo66phYgQIAAAQIECBAgQIAAAQIlFqg7AFBiO1Un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IAAwcTtLEiBAgAABAgQIECBAgACBthEQAGibplJQAgQIECBAgAABAgQIECAwcQEBgInbWZIAAQIECBAgQIAAAQIECLSNgABA2zSVghIgQIAAAQIECBAgQIAAgYkLCABM3M6SBAgQIECAAAECBAgQIECgbQS6e3t7+4aWdmBgoL9taqCgBAgQIECAAAECBAgQIECAwJgCRQBg3TABgBVjLikDAQIECBAgQIAAAQIECBAg0DYCLgFom6ZSUAIECBAgQIAAAQIECBAgMHEBAYCJ21mSAAECBAgQIECAAAECBAi0jYAAQNs0lYISIECAAAECBAgQIECAAIGJCwgATNzOkgQIECBAgAABAgQIECBAoG0EBADapqkUlAABAgQIECBAgAABAgQITFxAAGDidpYk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UHcAYMmSJW8ZHBz8TIpwSl4f7u7uXj0wMLBjuCItXbr0rMOHD6/NvDckPZb8V23atKk/7wcz7/TMW5f3b0r6YdI7s54vFuvp7e2dn5ebkk5L+nqWuyTL/e3Eq21JAgQIECBAgAABAgQIECBQLoG6AgB9fX0z9u/ff1s6/ffPmjVrzd69e1eHb+XBgwfnbyC2teMAACAASURBVNmy5YlaykWLFp08derUOzLt6nTsty9evPicKVOmrE9n/uJM33Xo0KFtWc/2LHt9pv9m0kfy/oJiHZm/KfNW5fNXp02b9r4sszDzf33Dhg1Plau51JYAAQIECBAgQIAAAQIECExMoK4AQM7an5Kz9tvSGV+ZzviDlTP8m9JB78kZ+odqi5R55yXv9enIz9u4ceOT8+bNmzZnzpy1mfaVLL81y+zI6/uynrszquDltZ9r15PAwZnJtyHTerKeRyZWbUsRIECAAAECBAgQIECAAIFyCdQVABjaGU/H/XXh25xO/dLxBgDS0X98xowZ12QkQX+CA1+rjAAozvxfm/VckJEE3682STHi4JlnnvlA8v3yMcccs2z9+vX7ytVcakuAAAECBAgQIECAAAECBCYm0J3r6/vGs2iG7fcPzVcEANIZvyHpHcVZ/cqZ++Js/hVDAwCZ99pML4b5XzZ37tz7du3adU46+Fuyzu1Z9+XFPQByGcDmzD8r036QeUs2b9785eo2K/cI2Jr5xaiDS7P+TZk3OJ6yy0OAAAECBAgQIECAAAECBMouUAQAihvvjfmXTvqKegIAWbY7AYO+dOA/kfcvSvp43r8qQYGnc13/h3Pm/3P5fHNe1+Wa/3My/aZ8XpntfqN2uynv6/P59sx7T4IOd41ZcBkIECBAgAABAgQIECBAgACBroZdAjDUevny5TMPHDhQnPG/O9f0//1w9wcoLg9IAOBDQ5YtghZ/nnn7MwiguOmgPwIECBAgQIAAAQIECBAgQGAMgboCALmz/4k5W781Hfj31twE8JZ8viifd4+27coNBL9Y3N0/aXC8AYDzzz//2BNOOKF4esA3Exy4TgsTIECAAAECBAgQIECAAAECYwvUFQAo7uQ/e/bsYqj+zupjANMxf3Nu6resv79/f+3mK48BLO4BcGXyPrBnz55VmX9BggXFI/1mZOh/ce+AG88444xbd+7ceXbyDRSXAGRacaO/m5NncYIK38m9BM7L5+JRgYtuu+22h8euohwECBAgQIAAAQIECBAgQIBAXQGAgq9yI8Db8/a0pN3ptF+Sa/PvrQ7xzwiBNcWj/Yq8Gbo/Py9rk05K2pHO/bszjP/Rynp+KcsW885O+mHmXZl5d1bmXZh5nyy2kekP5/3qnP3fofkIECBAgAABAgQIECBAgACB8QnUHQAY32bkIkCAAAECBAgQIECAAAECBJopIADQTH3bJkCAAAECBAgQIECAAAECDRIQAGgQtM0QIECAAAECBAgQIECAAIFmCggANFPftgkQIECAAAECBAgQIECAQIMEBAAaBG0zBAgQIECAAAECBAgQIECgmQICAM3Ut20CBAgQIECAAAECBAgQINAgAQGABkHbDAECBAgQIECAAAECBAgQaKaAAEAz9W2bAAECBAgQIECAAAECBAg0SEAAoEHQNkOAAAECBAgQIECAAAECBJopIADQTH3bJkCAAAECBAgQIECAAAECDRIQAGgQtM0QIECAAAECBAgQIECAAIFmCggANFPftgkQIECAAAECBAgQIECAQIMEBAAaBG0zBAgQIECAAAECBAgQIECgmQICAM3Ut20CBAgQIECAAAECBAgQINAgAQGABkHbDAECBAgQIECAAAECBAgQaKZAd29vb9/QAgwMDPQ3s1C2TYAAAQIECBAgQIAAAQIECEyuQBEAWDdMAGDF5G7G2ggQIECAAAECBAgQIECAAIFmCrgEoJn6tk2AAAECBAgQIECAAAECBBokIADQIGibIUCAAAECBAgQIECAAAECzRQQAGimvm0TIECAAAECBAgQIECAAIEGCQgANAjaZggQIECAAAECBAgQIECAQDMFBACaqW/bBAgQIECAAAECBAgQIECgQQICAA2CthkCBAgQIECAAAECBAgQINBMAQGAZurbNgECBAgQIECAAAECBAgQaJCAAECDoG2GAAECBAgQIECAAAECBAg0U0AAoJn6tk2AAAECBAgQIECAAAECBBokIADQIGibIUCAAAECBAgQIECAAAECzRQQAGimvm0TIECAAAECBAgQIECAAIEGCQgANAjaZggQIECAAAECBAgQIECAQDMFBACaqW/bBAgQIECAAAECBAgQIECgQQICAA2CthkCBAgQIECAAAECBAgQINBMAQGAZurbNgECBAgQIECAAAECBAgQaJBA3QGAJUuWvGVwcPAzKe8peX24u7t79cDAwI7hyr906dKzDh8+vDbz3pD0WPJftWnTpv5Mf1um3zV0mcz/VOavHmm55B9skJPNECBAgAABAgQIECBAgACBthaoKwDQ19c3Y//+/bel03//rFmz1uzdu3d1NFYePHhw/pYtW56olVm0aNHJU6dOvSPTrk6AYPvixYvPmTJlyvp08i/O57+pzZt5b8o6P33o0KGFmf7MeJdr65ZQeAIECBAgQIAAAQIECBAg8AIK1BUAyJn5U3Lmfls68is3bNjwYOVM/aZ06nty5v6h2nJn3nnJe3069vM2btz45Lx586bNmTNnbaZ9JXlvrOZdvnz5zAMHDmxOvrsTGFgz3uVeQCOrJkCAAAECBAgQIECAAAECbS9QVwAgZ+rPTOd/QxR60ql/JJcDvC7vN6dTv3S8AYAECx5PR/9DVcmenp5zs86P5Oz/hRlF8OORAgBDl2v7llABAgQIECBAgAABAgQIECDwAgp09/b29o1n/emk9w/NVwQAcqb+hqR3FGf1EwB4eTrmW5OuGBoAyLzXZvq25L1s7ty59+3ateucBAq2ZJ3bs+7Li3VXRwUk37cy7WPFtPEsN57yy0OAAAECBAgQIECAAAECBMosUAQA1o0HIB3yFfUEALJsdwIGfQkAfCLvX5T08bx/VTr7T1cDADnbf3oRFMi0S2oCCGMuN57yy0OAAAECBAgQIECAAAECBMos0LBLAIYiD73Wv5ifYMTCdP5XTJ8+vWf9+vX7hmuY4ZYrcwOqOwECBAgQIECAAAECBAgQGI9AXQGA3Nn/xNyhf2uu2X9vzU0Ab8nni/J592gFqNxA8IsZBbAqlw8ceQRgRgisyediRMDz9wQYuo7hlhtPReUhQIAAAQIECBAgQIAAAQJlFqgrAFBcsz979uyb0mnfWX0MYM7gv3nGjBnL+vv799fCVh4DWNwD4MrkfWDPnj2rMv+CBAsWJljw1IIFC47L30DmfzYBgNury461XJkbT90JECBAgAABAgQIECBAgMB4BeoKABQbqdwIsOiwn5a0Ox34S3JG/97qUP2MEFiTDv7dRd4M8Z+fl7VJJyXtSLDg3bnW/9FiXjr6L03euxIQuLqav1qJ0ZYbb0XlI0CAAAECBAgQIECAAAECZRaoOwBQZjx1J0CAAAECBAgQIECAAAEC7SIgANAuLaWcBAgQIECAAAECBAgQIECgDgEBgDrwLEqAAAECBAgQIECAAAECBNpFQACgXVpKOQkQIECAAAECBAgQIECAQB0CAgB14FmUAAECBAgQIECAAAECBAi0i4AAQLu0lHISIECAAAECBAgQIECAAIE6BAQA6sCzKAECBAgQIECAAAECBAgQaBcBAYB2aSnlJECAAAECBAgQIECAAAECdQgIANSBZ1ECBAgQIECAAAECBAgQINAuAgIA7dJSykmAAAECBAgQIECAAAECBOoQEACoA8+iBAgQIECAAAECBAgQIECgXQQEANqlpZSTAAECBAgQIECAAAECBAjUISAAUAeeRQkQIECAAAECBAgQIECAQLsICAC0S0spJwECBAgQIECAAAECBAgQqENAAKAOPIsSIECAAAECBAgQIECAAIF2Eeju7e3tG1rYgYGB/napgHISIECAAAECBAgQIECAAAECYwsUAYB1wwQAVoy9qBwECBAgQIAAAQIECBAgQIBAuwi4BKBdWko5CRAgQIAAAQIECBAgQIBAHQICAHXgWZQAAQIECBAgQIAAAQIECLSLgABAu7SUchIgQIAAAQIECBAgQIAAgToEBADqwLMoAQIECBAgQIAAAQIECBBoFwEBgHZpKeUkQIAAAQIECBAgQIAAAQJ1CAgA1IFnUQIECBAgQIAAAQIECBAg0C4CAgDt0lLKSYAAAQIECBAgQIAAAQIE6hAQAKgDz6IECBAgQIAAAQIECBAgQKBdBAQA2qWllJMAAQIECBAgQIAAAQIECNQhIABQB55FCRAgQIAAAQIECBAgQIBAuwgIALRLSyknAQIECBAgQIAAAQIECBCoQ0AAoA48ixIgQIAAAQIECBAgQIAAgXYREABol5ZSTgIECBAgQIAAAQIECBAgUIeAAEAdeBYlQIAAAQIECBAgQIAAAQLtIiAA0C4tpZwECBAgQIAAAQIECBAgQKAOgboDAEuWLHnL4ODgZ1KGU/L6cHd39+qBgYEdw5Vp6dKlZx0+fHht5r0h6bHkv2rTpk39mf62TL9r6DKZ/6nMX12dfumllx6zZ8+em/N5f7ZxeR31tigBAgQIECBAgAABAgQIECiVQF0BgL6+vhn79++/LZ3++2fNmrVm7969RWd95cGDB+dv2bLliVrJRYsWnTx16tQ7Mu3qdN63L168+JwpU6asTyf/4nz+m9q8mfemrPPThw4dWpj1/H11XoINv5b8f5HPnxUAKNX3VGUJECBAgAABAgQIECBAoE6BugIAOXN/Ss7cb0tHfuWGDRserJzh35ROek/O3D9UW7bMOy95r0/Hft7GjRufnDdv3rQ5c+aszbSvJO+N1bzLly+feeDAgc3Jd3c6+Wuq07P8S5K3yHd60lcFAOpseYsTIECAAAECBAgQIECAQKkE6goA5Ez9men8b4hYTzr1j+QM/evyfnM66kvHGwBIsODxdOY/VFXv6ek5N+v8SM7+X5iz/z+uTs+6r8h6pyQwUGyjSwCgVN9TlSVAgAABAgQIECBAgACBOgW6e3t7+8azjnS4+4fmKwIA6ZDfkPSO4qx+OukvT4d+a9IVQwMAmffaTN+WvJfNnTv3vl27dp2TDv2WrHN7tTNfHRWQfN/KtI9Vt5cynpppn0xg4LK8XisAMJ4Wk4cAAQIECBAgQIAAAQIECPyLQBEAWDcekHTIV9QTAMiy3QkY9CUA8Im8f1HSx/P+VenQP10NAGSY/+lFUCDTLqkJIHQneHBNpn890z6X8h65XMAIgPG0mjwECBAgQIAAAQIECBAgQOCfBRp2CcBQ8OGu9U/nfmE6/yumT5/es379+n3FMpUbAr5rxowZq/r7+/cLAPjqEiBAgAABAgQIECBAgACBoxeoKwCQO/ufmDv7b83Q/PfW3ATwlny+KJ93j1acyg0Ev5hRAKty+cCRRwCms78mn4sRAc/fEyAd/uLJAn86dF0JFGyvDRQcfdUtQYAAAQIECBAgQIAAAQIEyiNQVwCguGZ/9uzZN6XTvrP6GMB0zN+cs/XLirP1tYyVxwAW9wC4Mnkf2LNnz6rMvyDBgoUJFjy1YMGC4/I3kPnFI/5uH6kJjAAoz5dTTQkQIECAAAECBAgQIEBg8gTqCgAUxajcCLDosJ+WtDsd+EtyRv/e6hD/jBBYkw7+3UXedN7n52Vt0klJOxIseHeu63+0mJcAwUuT964EBK6u5h+umgIAk9f41kSAAAECBAgQIECAAAEC5RGoOwBQHio1JUCAAAECBAgQIECAAAEC7SsgANC+bafkBAgQIECAAAECBAgQIEBg3AICAOOmkpEAAQIECBAgQIAAAQIECLSvgABA+7adkhMgQIAAAQIECBAgQIAAgXELCACMm0pGAgQIECBAgAABAgQIECDQvgICAG3adoNdXaem6BcnfTfprjTkP7ZpVRSbAAECBAgQIECAAAECBBogIADQAOTJ3kQ6/z/MOk9M2p00I6l4rOL9acxfmextWR8BAgQIECBAgAABAgQIdIaAAECbtWM6//87RX5Z0tlpvL1F8TNtXl7uTPp8pi1ssyopLgECBAgQIECAAAECBAg0QEAAoAHIk7WJdPQ/knWtSKPNGbrOzCumPZb0usz/1mRt03oIECBAgAABAgQIECBAoDMEBADaqB3Tyf8/Ke4302grBgcHT837bUXxu7u7X1+8Zv638/K5zP+dNqqWohIgQIAAAQIECBAgQIBAAwQEABqAPFmbSAf/vqzrqTTahZUAQHEDwO8lAPDKSgDgb/P6lcx/12Rt03oIECBAgAABAgQIECBAoDMEBADaqB0TAPh4ivtbabRXVwIAJxTFTwDgwUoA4Kd5vTTzN7dRtRSVAAECBAgQIECAAAECBBogIADQAOTJ2kQCAK/NunYmXZuG+4Pa9WbeV/O5uP5/5mRtz3oIECBAgAABAgQIECBAoHMEBADarC3T0S86/n+U9LWk+5N+lPTupENJvWnQIhDgjwABAgQIECBAgAABAgQI/CsBAYA2/EIkCDA3xb4q6dSkFycV9wL4wzTmw21YHUUmQIAAAQIECBAgQIAAgQYIdPf29vYN3c7AwEB/A7ZtEwQIECBAgAABAgQIECBAgECDBIoAwLphAgArGrR9myFAgAABAgQIECBAgAABAgQaIOASgAYg2wQBAgQIECBAgAABAgQIEGi2gABAs1vA9gkQIECAAAECBAgQIECAQAMEBAAagGwTBAgQIECAAAECBAgQIECg2QICAM1uAdsnQIAAAQIECBAgQIAAAQINEBAAaACyTRAgQIAAAQIECBAgQIAAgWYLCAA0uwVsnwABAgQIECBAgAABAgQINEBAAKAByDZBgAABAgQIECBAgAABAgSaLSAA0OwWsH0CBAgQIECAAAECBAgQINAAAQGABiDbBAECBAgQIECAAAECBAgQaLaAAECzW8D2CRAgQIAAAQIECBAgQIBAAwQEABqAbBMECBAgQIAAAQIECBAgQKDZAgIAzW4B2ydAgAABAgQIECBAgAABAg0QEABoALJNECBAgAABAgQIECBAgACBZgsIADS7BWyfAAECBAgQIECAAAECBAg0QEAAoAHINkGAAAECBAgQIECAAAECBJotUHcAYMmSJW8ZHBz8TCpySl4f7u7uXj0wMLBjuIotXbr0rMOHD6/NvDckPZb8V23atKk/09+W6XcNXSbzP5X5q49mG80GtX0CBAgQIECAAAECBAgQINCKAnUFAPr6+mbs37//tnT67581a9aavXv3rk4lVx48eHD+li1bnqit8KJFi06eOnXqHZl2dQIE2xcvXnzOlClT1qeTf3E+/01t3sx7U9b56UOHDi2cOXPm7vFuoxWBlYkAAQIECBAgQIAAAQIECLSCQF0BgJy5PyVn7relI79yw4YND1bO8G9Kp74nZ+4fqq1g5p2XvNenYz9v48aNT86bN2/anDlz1mbaV5L3xmre5cuXzzxw4MDm5Ls7gYE1R7ONVgBVBgIECBAgQIAAAQIECBAg0IoCdQUAcqb+zHT+N6RiPenUP5Kh+q/L+83p1C8dbwAgwYLH09H/UBWnp6fn3KzzIzn7f2FGEfz4aLbRisDKRIAAAQIECBAgQIAAAQIEWkGgu7e3t288BUknvX9ovqJznjP1NyS9ozirnwDAy9Oh35p0xdAAQOa9NtO3Je9lc+fOvW/Xrl3nJFCwJevcnnVfXqy7Oiog+b6VaR8rph3NNsZTD3kIECBAgAABAgQIECBAgEAZBYoAwLrxVDwd8hX1BACybHc6830JAHwi71+U9PG8f1U6+09XAwAZ7n96ERTItEuqAYSyBwAGu7reFauTk55JejxDNv6/QMx42k8eAgQIECBAgAABAgQIECi3QMMuARjKPPRa/2J+ghEL0/lfMX369J7169fvK6aV9RKAdPxnpvr/N+klScX9FJ5L+uWk76fRXl3ur63aEyBAgAABAgQIECBAgMDRCtQVAMid/U/Mnf235pr999bcBPCWfL4on3ePVpjKzf2+mFEAq3L5wJFHAKazvyafixEBz98ToJ5tHC1GK+VPAODvUp59aaCza8uV6TvzeTDTf7GVyqssBAgQIECAAAECBAgQINDaAnUFAIpr9mfPnn1TOu07q48BzBn8N8+YMWNZf3///tqqVx4DWNwD4MrkfWDPnj2rMv+CBAsWJljw1IIFC47L30DmfzYBgNuryx7NNlqbevylSyf/j5L7yjTOCcMtlflPZ/oHMv/5pyeMf+1yEiBAgAABAgQIECBAgEAZBeoKABRglWv0iw77aUm704G/JGf0760O8c8IgTXp4N9d5M0Q//l5WZt0UtKOBAvenWv9Hy3mJUDw0uS9KwGBq6v5qw0y0jY6tcHSwS/uy/CiNE5vjIogwHeLusa2uBygK/Pvy8vdmX9dpxqoFwECBAgQIECAAAECBAhMrkDdAYDJLY61VTr4RZDk59I4xT0RigDAU0k/rQkA3J/PX8j8PyBGgAABAgQIECBAgAABAgTGIyAAMB6lBufJGf5rs8nL0zg/XwkAHClBAgA/rQQIfpbX38v8TzW4aDZHgAABAgQIECBAgAABAm0qIADQog2XIMA/pWj3p4HOry1ipn8pn//9SPcHaNHqKBYBAgQIECBAgAABAgQINFlAAKDJDTDS5tPRf1Pm/c+koo3uTXo26deS9ia9NRO/06JFVywCBAgQIECAAAECBAgQaEEBAYAWbJTaIiUQ8Ml8Lm7+NzXpyTTYf23xIiseAQIECBAgQIAAAQIECLSggABACzaKIhEgQIAAAQIECBAgQIAAgckWEACYbFHrI0CAAAECBAgQIECAAAECLSggANCCjaJIBAgQIECAAAECBAgQIEBgsgUEACZb1PoIECBAgAABAgQIECBAgEALCggAtGCjKBIBAgQIECBAgAABAgQIEJhsAQGAyRa1PgIECBAgQIAAAQIECBAg0IICAgAt2CiKRIAAAQIECBAgQIAAAQIEJltAAGCyRa2PAAECBAgQIECAAAECBAi0oIAAQAs2iiIRIECAAAECBAgQIECAAIHJFhAAmGxR6yNAgAABAgQIECBAgAABAi0o0N3b29s3tFwDAwP9LVhWRSJAgAABAgQIECBAgAABAgQmKFAEANYNEwBYMcH1WYwAAQIECBAgQIAAAQIECBBoQQGXALRgoygSAQIECBAgQIAAAQIECBCYbAEBgMkWtT4CBAgQIECAAAECBAgQINCCAgIALdgoikSAAAECBAgQIECAAAECBCZbQABgskWtjwABAgQIECBAgAABAgQItKCAAEALNooiESBAgAABAgQIECBAgACByRYQAJhsUesjQIAAAQIECBAgQIAAAQItKCAA0IKNokgECBAgQIAAAQIECBAgQGCyBQQAJlvU+ggQIECAAAECBAgQIECAQAsKCAC0YKMoEgECBAgQIECAAAECBAgQmGwBAYDJFrU+AgQIECBAgAABAgQIECDQggICAC3YKIpEgAABAgQIECBAgAABAgQmW0AAYLJFrY8AAQIECBAgQIAAAQIECLSggABACzaKIhEgQIAAAQIECBAgQIAAgckWEACYbFHrI0CAAAECBAgQIECAAAECLSggANCCjaJIBAgQIECAAAECBAgQIEBgsgXqDgAsWbLkLYODg59JwU7J68Pd3d2rBwYGdgxX0KVLl551+PDhtZn3hqTHkv+qTZs29ef94LJly44/dOjQJ/O+L+nprOeaWbNm/dnNN9/83GjzJhvE+ggQIECAAAECBAgQIECAQCcK1BUA6Ovrm7F///7b0lm/P531NXv37l0dpJUHDx6cv2XLlidqwRYtWnTy1KlT78i0qxMg2L548eJzpkyZsj5BgIufeOKJB+fMmfOxvH92xowZH963b9+c5L09wYLf+dGPfnTfSPM2b958Tyc2ijoRIECAAAECBAgQIECAAIHJFqgrAJAz+qekk74tHfmVGzZseLByhn9TOvI9ObP/UG1hM++85L0+wYJ5GzdufHLevHnT0rFfm2lfSWd/e143ZD19Wc+3hyxXbGPYeZONYX0ECBAgQIAAAQIECBAgQKBTBeoKAOQs/pnptG8ITk869Y/kcoDX5f3mdNiXjjcAkGDB48m/Pev5SC4BuDAjB35Si93T0/OrI83r1EZRLwIECBAgQIAAAQIECBAgMNkC3b29vX3jWWmG7fcPzVcEAHJG/4akdxRn9RMAeHk69FuTrhgaAMi812b6tuS9bO7cufft2rXrnHT8t2SdRef/jrz/3bz/fNIHk16U9NHjjz/+oz/72c/eOtK84v4A4ym7PAQIECBAgAABAgQIECBAoOwCRQBg3XgQEgBYUU8AIMt2J2DQlwDAJyod/I/n/asSFHi6EgD4q7z/wBlnnPGpRx55pLgHwJ3Jd13mPZ0AwLDzUqZt4ym7PAQIECBAgAABAgQIECBAoOwCDbsEYCj08uXLZx44cGBzggB3p5P/97X3ByiCBQlM/Hlef5J594w0LwGAD5W9AdWfAAECBAgQIECAAAECBAiMR6CuAEDu7H9iztRvTSf9vTU3Abwlny/K592jFaByA8EvJgCwKunR4vGA06ZNW3zrrbc+XhMA+H7WtWmkeQkAXDeeSspDgAABAgQIECBAgAABAgTKLlBXAKC4k//s2bNvSgd+Z/UxgBnG/+Y8ym9Zf3///lrcymMAi3sAXJm8D+zZs2dV5l+QDv7C6dOnP/Pss8+uy7JfSKf+luQ9NYGFTcn7wWOPPfaBkeblvgP3lr0B1Z8AAQIECBAgQIAAAQIECIxHoK4AQLGByo0Ab8/b05J2p9N+SdExrw7xT0d+TUYD3F3kzbD++XlZm3RS0o50+N+dmwU+WsxL/pc999xzH8vbZUmPZd6VmVfcB2BwtHnjqaQ8BAgQIECAAAECBAgQIECg7AJ1BwDKDqj+BAgQIECAAAECBAgQIECgHQQEANqhlZSRAAECBAgQIECAAAECBAjUKSAAUCegxQkQIECAAAECBAgQIECAQDsICAC0QyspIwECBAgQIECAEQxGPAAAD6dJREFUAAECBAgQqFNAAKAGMDcp/Gk+/twIpt/OEwpeM3ReboJ4ODc+7M5NCw/npoVTi/kXXXTR+/P0gv9evD906NDaLVu2vKu6XPIfSvYp1fxLlix5Ku9PqF1vPg9mXadm2vfrbN8ji1966aXH7N2797ez2v+Wj/826TtJl6U+X5yM9bfTOgqLPIHi5pR5f+p/eTuVvZ6yLlu27Ph8Fz+ZdfQlPZ3v4DV5Gsef3Xzzzc/Vs952WjaPHj09jxRdlzK/KemHSe8sw28g+5w3pL0/lfSO3KD1yaLNst95S/YHn8nbU/L6cOatjsWOdmrPoynrUIOy7ROH+w5U/cqwTxyu/mXaJw5X/zLsD8f6nXf6fnC0+o9lczT711bNO946dvI+cCyDTt8PjlX/MuwHKzfgvym/0+Jm/V/PMd8l6WP+rQBAzZ6rGgCodMCnVA6Un8znlxXv03n4682bN7+tukj+qX4rB85nFJ9rlyk+9/T0PJdHHE6rnZ5pn8+0/1Tt4Odxh3+QpyS8s7L8d9Mg87LO71YCBEUQ4EgZ6v3Lds/Ndj+Z1Pua17zm0Z07d16c979/8ODBCxKcKIIBpfnLP/xfi/9fpMKfLUsAoHhc55w5cz6Wej+bR3R+eN++fXPyvbs93+ffyff5njI0fuWfXPEY0u353l+f7/9vJn2k038D2Z/8Uup5e7HPSd3nFQGAvr6+Gfv3778tn++vPr4134GVsZif/cETnfZ9GM6gTPvE4epf28advk8crv5l2icOV/+y7A9H+53PnDnzh52+Hxyt/tn/v6LTjwvHu5/v5H3gaAY//vGPv9fpx4aj1T+PoP9RTox19HFh+pmn5Xh/U37vq3KM99Vp06a9L4eDC/Pb/3UBgDECACN15ovpNWf/i4Pr4u8fcoB9Yk2AoDo64GfpzM+qyV909l81XMChdr3poL4g7ZOd3cvzBdiRL8D7qo9o7LSD/uHqk0jfS9LpvTHzTk/6alkCAKn3Kan3hrR3X9r722Vo66F1HPqdL8NvIPuXi+Lwp0n3J51ZDQBUvg/b8n1Yme/Dg/l8Vr4fm7JP6Ml+6aFO+n6MZDDW96NTDMaqf6fvE8f4DXT8PnGk+pdxf1j8pmvrnY9/l/1eKfaD1f3ZaP/3yvA/cbg6dvo+cLT/dZXfQMfvB4cEvJ/v/+SY58HavlAZfgPph56ZY78NMel5QTqY7XrwNFKHfOHChX9SiZo8f1b+wgsvXHncccetrZxZK4YTv2LoKIBAP5iD7jOL6fk7GPRjqkP/Kx39I/OL95n+TA6+j2uE3cUXXzwnkaD/lW2tKsMQ6Jp/flfkH/6UmL+umFaWAEAioL9anO1OpPPCnOH9SSO+Y622jcpZ7/60/dcqIwAuSBmvzfehGAUzKZfatFqdc2Bzdur3eNr+3+X1+moAoPYfQAKWj+SfXvF72Jw8SzstADCSwdC26tR94lj1T9t39D5xpPqXZZ84Uv3LuD8sfvO1v/Mcc/1D9UC40/eD1f3daPu5Tt0H1u7rh6tjp+8DR/tfl//5xUjlUh0b1n4HMiL2yxkFVJrjwmK//8wzz3wgx4K/fMwxxywTAKj5dYwUACiyZN5gpdN4xCwHEAeKDn1+QIcyjHpa9ez+008//c4777zzlupqq9f8Vz+PNb+IFCTv94oRAi9UhyJlWpQvwPuTFuQf3z+8UNtppfWm/U4NbXEZxGV5vbZMAYAcBJ6X7+nvps6fT/pg0ouSPnr88cd/tGz3AEgQZHO+92el/j+IyZL8dr/cSt/TF6Islfb/VwGAGNxQvSdAJeq9Nb+LKzotAFD1HGow1LnT94nD1b9M+8Sh9S/bPnG49i+ufS3b/rD2d579/y+UbT842n6u0/eBxT5/aB3LtA+s6ZM8f/yf739xkqBUx4ZDvwNl2Q9W7nWwNW1ejAi+NMd6mwQAJhgAGNrhr3b0qwGBmtWenJ3M7uJz5h1Mh+OYYQ7yT05AYVcaZnpxHUExf+hogsnqGKQsr8+6bs9m3pPO/12Ttd4WX093OjnXxP/r+c5/LgbFZQClGQFQOfj7q3ynPnDGGWd86pFHHinuAXBnCK7LKIhtLd52k1K8StT3c/ne35wRAOtS/3PicVM+r4zBNyZlIy26EgGArq7RAgBl2CcOU/9S7RNHCACUZp84tP5l3B8O/Z0XI6HKFAAYbT9Xhn3gMHUs1T6wODwZalC2Y8Oh9S/7flAAYBwBgHTO78yZ4wXVTnl1aP9wx/vDddyrwYKhNxEcob9wcvJ/rxII+EE6JydPVr8iN/45KRH/ohPUn87//yjiDJO17lZeTzzflDq/K8N9VvX39+8vaQDg+TPAaavuGPx5Xn+S79eHWrntJqtsQw+AKzcBKy7hebzTDYYLAJRt6OtIAYCy7BOH+Q6Uap84QgCgNPvEserf6fvD4X7nZboUarT9XBn2gSO0f6n2gcMZDBcY7tRjw/HUv9P3g5Xj6SPH/zn23S8AML4AQHH9/tTq9fs1Z/sP5Iz+sdVV1Nzkb2fONP/i0OnDPEWgepPAYfMPvalgPZ2hyvCPW7POW+fOnftn11xzzeF61tdOy+bLvjrlLW6G9q/+0p7bcxfQnvXr1+9rp/ocbVkrbb8297FYfOuttz5eEwD4fjq/1x3t+toxvwDAv9wDIHeFPTEjILZmn/bempsA3pLPF+XzkdFKnfY30hDo7JNLsU8cWv+y7ROH6QAXjwQtzT6xzAGAkY59yrIfHO3YrwzHhSPVsUz7wJEMynJsOEr9i8tjnw8ElyEAcP755x97wgknrE//55sCAGMEAHL2/9kcGE8vsuXs+drcMOzDxZD+4c70V/MOczPAIx39YQIAezP5xcW6s8yRJwPUbi+ds1Myq+4blFW+/NuzrTVlOvM/UiembCMAiht/PPvss+vyHftCvlO35MDn1MpjQT6Y78O9ndbZG64+laFexXXuN+YyiFvzKMyz83sYKC4B6HSD4YIfs2fPLi5/2Fl9DGBc3pwRMsuKETKd+H0YoQNYmn3iaJdAFO3d6fvEofUv2z5xhEsAOn5/ONqxT3Gw3+n7wdHqX4bjwqOpY6fuA0czKMN+cLT6l+G4MN/rc/Iv/ub0YxfnBM93cjn0eflcPAp7kQDAMAGA4Q6A03n/y5ztv7DaQR/mWv9iseev96+92d9olwCkcX6W5WbWbrMIIGT9tyTY8K7JOBjPNq7Keo7c+G7I35XpEK6ZjG200zo6dUc/WhssX778Zc8999zHkmdZ0mP5il2ZgFNxH4BSXAZS2BTPw06nd23enp30w7IYDNf5q1z/enscTkvaHZdLOjkQMswZ8FLtEwUAjtwItXbIf1eZ9okj7AM6fn841rFPp+8HR6t/9vvHd/px4VjtX3vM1KnHhWMZdPp+cKz6l+C4sDt1vDDHeJ8sjvdy3Ptw3q9O32+HAEA79Vz/ubc2J41WDOP2R4AAAQIECBAgQIAAAQIExi0gADBuquZmTMf/91KC4lr22ZWSPJnXv0gDvqe5JbN1AgQIECBAgAABAgQIEGgHAQGANmildP7np5h3J21I+u002rOZ1pf3f5j0TD4/f8PBNqiOIhIgQIAAAQIECBAgQIBAEwQEAJqAfrSbTGf/0SyzKY31+0OXzbwfZdr6zPvA0a5XfgIECBAgQIAAAQIECBAoj4AAQIu3dTr4/yVFvDYN9eK8n9L1wAP9XY8//vKuL33pW11//MdfyLxLkuZn/r9p8aooHgECBAgQIECAAAECBAg0UUAAoIn449l0Ov33Jd+vPJ/3nnu6uubN6+r6jd/4btf27Sdl+hNJs9KQLxlrfbkbZhbs+sPc/fHcsfJ26vzcDfOpPBLvlXfcccdPO7WOo9Ur9d+Wu4B+Jk+0uKOM9c9voC/1fkt+AytKWv9TU+97Uv9XlrH+RZ3zHfhuXs6NwffKaJB9wJ+k3rvzFJDry1j/PMnn7cVTL1L/i8pY/7e//e0nHHvsscVjh8c8ZuhUn+wDciDV9UfFnbA7tY6j1Sv1v6aYn/ofeS3bn2PhI09Fcixc8mNhAYAW3fOl4z89RduV9AtJU5P+Mam767rrXtx18OCxXd/85le6t279j8n3TKZPSUMeO1ZV7PTs9AQABAAEAAQABAAEAAQABAAEAJwMczKsvCfDBADG6jU3aX469uuy6aVJf5d0ctL0NNbMojiZ99W8FM8yX5z06aTiea5vz/y/HK24AgACAAIAAgACAAIAAgACAAIAAgACAAIAAgACAE3q5trsSALp5P9T5hUd/pd1vf/9X+569avndv38z+/uesUrru164xuv6frBD17R9cpXPpf5DycdSvp8AgBXCQCM/p0y7MklAPmGuATAJQAuAXAJgEsASnoI5hIAlwDkq+9yWJfDlvpyWCMAWvQfYAIARaf+x2mg2YOXX/6jrhtuOPFIURcsyHn+nOj/aS5hf8lL9mb+8cn7UObcl/erBAAEAEYTMALACAAjAIwAMALACAAjAIwAMALACAAjAIwAaNFucGcV62huQJZO/YHKmf07ulasWNT14Q9P7Zoy5XDXe97zdNeDDxYjA7q7vve9AuhLSf8hqScBgDtbOQDQCjcfavYIgGz/G4cPH16xZcuWB5vx7W52AKDZNyA7mt/gC9E+zb4MJ9s/tdkBgJRhMAeeTQs+N/smgM0++9js32C2/758B09JB7R4wk3D/5p9E8BFixadNWXKlHWp/+sbXvlssBX+D5f9N5j6F5d43pv9YH8zvgPNvglg2f8Pt8Jv0LFwc0fDNvv/cPEbbNpBWDN2es3e5tHs9BIAKK7n//VKmYvRAEVbPZX00qQplc+1VfrPybBeAGD0VrbTs9PLN6RplwAIABy5C78AQBPvQN7sAw8BAAEAAQABgDL/HxYAOHI/LifDmvg0HgGABkcEjjIAMCvFKx5VV3T2n+iaPfvLXZdd9ltHinzNNYkPdO1LOnJTwPwVTwIonhrwxgQBvjFStZrd+bDTs9NrdufjaH6DL8Tuodm/QSMAmv8YQCMAjAAwAqC5l+E0+zdoBEBzL8Vr9v9hx8KOhVvhWNgIgBfiKH+EdR5t5yO9/K9nVWcdWd0JJ3R3PZUBAIcPd3X99V8f7rrxxoe69u17ZdcXvlAECi5Luinp/jTorwoAjNyoRgAYAVDmMw8CAAIAzT7wMALACAAjAIwAKPP/YQEAAYBm/x82AqCBnf9iUxMIAHytEgC4KAGAO7o++9niJoBTM614DOAbjxT/rW892HXPPefm3T1JjyQA8M8Bg2H+RD2b/xhAw54W/0m+mrtz/ev1Df75Hdnc0f4GJ7uMzf4NCgAIADT7wEMAQABAAEAAQADg2O8280acToY5Gfb/AGzEbVNjWGji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png;base64,iVBORw0KGgoAAAANSUhEUgAABAAAAAGkCAYAAACvqFfcAAAgAElEQVR4Xuy9C7x1VVnvzwukpGJeMqEbG9PQowUqlVlHF3lOal4xLi8gsV8sUUQgy5N5OW7MLM0SX0vNDrDfEHgvBqjJEcvcZMe0+htqaqLmpou3bgSC3Pn/voNnTMeaa6615rrsvdZ+929+PuOz1pxzXJ7xG2M843me8Ywxt+zja90Q2Lp166IKe+LOnTu3rVuhRUEqv6PbV6v8o2ZR/rOf/ez73fOe9/zSrl277j+L8inz+OOP/89bbrnl0Msvv/y6WdCg8v/2zjvv3LZnz56rZ1T+ZXfdddeO3bt3Xz6j8t+kcq9VHzh3GuWrLoypCxSWt2zZMnRcbfYxqPovCKsPiQccOg38x8lDNNyl8reMk3YaaVT+l5TPUaJhdRr5jZqHyv+Q0pyj8ldGTTuN+OJBUx2Do9Kk8s9WmkPEA35x1LTTiH/cccc9W7ziFJV/9DTy65eHeBM4U9dfVHkVvzv22GOP2HfffS9Q+Y9ey/L75T0P8/BmH4OqP3PWVeIBy7PoAyp/iXJVfvpd72uzz8PzMAYtCx+/V8nCo45hxuDMhLBRid0b4pvp2QBgA8BslY9xxqAEeYT4+8GDJMhPJDDN2ghnA8A++2x25cMGgHUzAHSy3CK+sZL/2wDgMWgDgBfDvBjmxTDNCVNbDBtVR7YBYFTEJow/jvIxYZFdyWetfNjqmTwQ7AEwY6anQTGSF04YAFjNO1eC/ESrlrMegzYAWPmwAWB9DAD95m4bADwGbQCwAcAGAMvCNgBMU8Od87xsALAHgA0A9gAQm5rZNhwbAKx82ABgA8CslY/N7oVjA4ANALMeg94CsDm3AGhB69mSQY+46KKLjvAWgHU0GtgAYAOADQAbzwAwTRZhD4CkgPsMAJ8BsNefAWAPgP6c0wYAnwEwqife3jQP2xvW3rCzMsSHAeCy97znPR+3AWCaXGXO85q18jEP8Mza6jlrDFT/mR58Muv6z9oINwf1XxANMz0EcA4wmOkhgLOu/6wEj1nXO5e/XocAzkt963TMg/Ixa2xmfRDnHNT/1dCgQwDPmTUtsyjfsvDsD8SeRbuXZW5WWdgeALPueTMq30zPTG+zMr085GwAmP1XAGbE/qpiZ736OOv62wAw2y0As25/GwCSF9JMv8Qx6z6g+tsAMMOteLNuf8r3YpgXw+wBMA8jcZ1osAHATM8GgNnuPVynod63mHk4A2AOMLAHwAwP4px1+9sDYPZb8WbdB2wAsAFAfXBmZ/HMuv/bAJB0gU3vDWsDwDyMxHWiwQYAGwDM9GwAELvxFoB99jlK7q+r68R656oYewDYA2DWB5DNekDYAGADgA0Ax//nLbfccujll19+3azH4yzKtyy8ddEGgFn0vBmVaQOADQBmejYA2ACw1R4A9gA4ZdeuXUfPaCqeabHeAuAtAN4CsLVjA4ANANoPv2P37t2Xz5Qhz6hwtsPaADAj8F2sETACRsAIGAEjYASMgBEwAkbACBiB9UTABoD1RNtlGQEjMDUEZL29H6vZZLhly5ZHTy3jhoxU1pvi8Q6VdfValuW8jYARMAJGwAgYASNgBIzAWiFgA8BaIet8jYARWFMEwgDwnyrkJoUXKaxKOV9Zi0JV1t8q3yMUHm0DwFogvPnyjP57dhiwljYfAq6xETACRsAIGAEjMAsEbACYBeou0wjMKQJSSlBy0zXvim4oUAsi9Q8UjlQ4ag0NAElR07Uy77jMadcyWTUECgPWdepT9zdARsAIGAEjYASMgBFYSwSynG8DwFqi7LyNwAZDQIxhUSRfoLAspWTbRiBfNEMvF+75K/NOcyh+iUzRuylP4J33NloP+ubRA0A0PVt1v0zhcvXNTXlI3nq0vcswAkbACBgBIzALBDTPM8c/2waAWaDvMkdCQCfXP0bC6FsUnnPJJZd8jcQ6wfJJ+nm7wkMVPq4OzanOf1dmXE934oknPvnOO+98f71wpX2L0p5Zf37CCSc8kVNC9fwQ/X5K5Z+pT4clBbNN+SNVck4ihwHgLJFz9bwYAEZp/+c///nfdsMNN/yC6vEK1eG7Fb6g8AK12wcH9Y0m+Neq/b3yO3pnn2YfaOAD/6Y2+R/iAZ/Y7DxgXg0AU27/IzQPnKe2fozCl1XnV6rtl/X/rs3e/qOPzPVLMUofGDZHjzJ/r9U8sH7I7R0lTav9LQdu3P4wah/INUUuvP7669+h+5slC75wXmTBWbVEGAAWbACYVQu43FYIaMA/at99932XOuxdUkg7GACOPfbYh+633367dH/G7bff/lf777//2Xp9jOL9zMUXX8ye8H2a0tULVJzHKY8/uOOOO47Zs2fP58r3i4uLB9x8880X6f1HDjzwwO1SKjEQnKryMDzcZ1j5rSrnSEMRGLX91T5HqB+8UWHrD/7gD37xs5/97HP1/+V6/nS1McaAnr6hPvPjeoxF9AMKp6nNV9ey/cMAwKfo8ADocf0O9yzOHMAIs6aHGw5tgDmIMO0+IOH/TOH62K985SvPW1lZub1fFdeyD8wBrBuGhGm2vyp9q3g3n316lQTBK5T3keIPF2rMPVf3f+M5YD67xah94Lbbbntgvzl60LssP2QUzAPmoz9Ms/3rbWw5cD7aeBgVo/aBsp1lxHuKePwfqYw/LA0AbfSEvZkH2AAwrNf5/cwQkKCOC+qbFT6icHg2ANQJ0iA+XELcxXp+nAwEn26T7uSTT773rbfeult5XimGsL2ep6zEh2iV6DLle6oYydW6Z9Vol5jIcfWVwnr5MwNsLyu4TTtS5UH4i/E/WG22onY8+6KLLrrlD//wD3/2Qx/60Iky7vxJ7lOFASAhqD6xZZbtbwPAtzrytPuA2vpK9ZftauKva9y/dtCQmWUf2MuG8tjVmXb7Q4j4+Ll5Lul0OvsffPDB5+nZR8XX31YS6vYfu9mmmnAafWDQHDHonfvAVJtyrMzWsv0tB47VJOueaJI+oDF8f/F3ePvDFP4qGwDa5rk38wAbANa9K7vAtgho4D1WA/crUt5+qBTayvRY5775zW/+kgS6H/m2b/u2ky688MIb26Q77rjjjlK+r9Pq/zO1Mvyvw4wKUiQfqTi7RceJpQGgqfy29XO8wQi0acdh+D/3uc89WKv/f6aSzpBx6I4vfelLH7rXve71ly95yUvOKftUbH34LfQD9aUHZ6FQXgTPW1pa+nuFh19zzTUoCo3t/wM/8APbfvVXf/X997nPfV651vv6g1YMFcsguBHPbWjb96fdB2688ca/VPvvFHasBLxrEB11xcA8oG2rTS/etNtfPH//JgOAxtBX1B9eVlLu9p9eO06S06R9YNAcMWz+cB+YpOWmk3Yt299y4HTaaK1zmaQPaN4+XTx/X835yPD7ZANAmzyJvzfzABsA1rrnOv+JEYg9W9WqTc5Qzx+mgX2pBjar9c+XYr4Lfah4z57/nnR51UdC32fEDF7fRCCDXvm+NZ87ECvJlyrN6dkAMKz8iSvuDBIC47Z/MO9j1YYvUXiGVn8fpWen8Pykk07aWTMApENRFNLBZ1deeeXCpZdeetrrXve6Gx/4wAc+9rrrrvv6C1/4wi/0a//TTz99v5/4iZ+4Fy7962AASH0cTwV+92YDwLCx3GYMaixXfUDGoC1yDcYg9E0FBIJvCr+XNu0BNw+YHwY0LR6gGn0n+x81dF5w2GGHfVhGvSPFB/bo+RUNe0M9B8xPFxhrHhjEH1ryDveBOekD4/CAQW1sOXBOGnYEMkbtA1rlXxC/Z0voC/T7axRV5/P98sxk7c1ygA0AI3Q+R50NAsMGqAY5+6TfJaHuRVrlrQ75G8Is9oghcHBgz8FfoTgOnfgzGv3Knw1ae1+pbdtfCvrXnvCEJ3BI5JvVF1YGtUs9T/WF/CWBdyv9/a699toLtm/f/vWXv/zl/9TPABDK9wWf/OQnH/C7v/u7//1pT3va7mc961kvazIAxOFqqXH0nj3IfS/F7cTLVc4jqEfMtOrdhvhKwzR6ZNs+UOcB9T4QAuEVwvCXNfbfo/uHSgHkrI+XindcVdLaZuI3D5hG6w7PY1rtz/BTuy6qvfH2+XaFN+j/Q9QfbhrHAOD2H95204oxbh+g/EFzwaB35gHTar3J85l2+8dcYDlw8qZZtxxG7ANXauFuSfP7xzXXv1vjPG3xWgsDwEadB2wAWLeu64LGRWDYoEeo0+D+fQlxN5en+fdLp7jHKO62e9zjHsexZaCJrrZuP5G2sfxx6+t03Qi0bf+f/Mmf/JkXvehF36PUR8n1/wva3vFu3OSl2P2unnWd8D0oT1bUP/OZz/zcW9/61kd/53d+51MHbQFQ3C8pLJx22mk7dcrsvzZ9TYLaDFqlL4wDKPxXk6eSLCgc2mQA2Iz9o20fKHmAvDy+d1AfKMeu/v/HuC7g5gFr3yPXqv0H7QH2HLD27TpKCeP0gSL/QXN033fuA6O00NrGnXb7Ww5c2/Zai9xH6QMq/2LJTz9/wAEHnLG8vHxzWwOAZAgOYEb+Ogp5bG/mATYATNBLEfxzcgvqEwA5JOmwQf/Upz71nve73/04yfmT5cFe/dLFIWCs+HTt+SzJ0JcGHiRX4UvlOvTi4hDA83V/tO6vLeP2K3/tENlcObdt/0c84hG3vepVr9rzJ3/yJ/c5//zzX6wx+U65+f6eFPg71TfeJNTOVvhFPT+3Kc9Q0n9FcR7+xS9+8ZRXvvKVvzCs/Ulz00037X/GGWccrbMo/rLsf7gaK6+OAiv191M4RgHX85eW/CImnCP0/NFhAPhQtDCfuOSUeiai1c3V6t21bdsHMg+I1Z13ln2gCb/CDfTz9UMBzQPmp8etVfsrX7aPfVD9hDNCuj4R6/afn/aHklH7QNs5etD87T4wP31g2u1vOXB+2rYtJaP0AeV5vQKHiHddkhGuKBf/GrxBMQBU8tjezANsAGjb8xrihSvuIgI+K40TZOWkAxCoD1BZ8o5U9HdIOTteyvgX5ObzZN2fq/tjddL7p3JWTcziGc94hs4AG34IGIrBQQcd9Ha162fzZwDV3o+XNfEknSDPXvKh5btRp4PAsPY/66yznqM2+QNtAXjfG97whtdIoL9C7bY9r/yr3WDmr1F4hsIwA0DaCiBl/phTTz31qZO0fxgA0rkCuP3rHiMAn6m8TvfV5/8iHsWegwEgo2ZPgG/1n2F9oOQBeAHU+0DOSbzj8fAKhZ+Vwv9PSvfDir+MR1B9O5B5wHTG7zRymVb7S5j7fhl2OQPgLPH1j8lr5wzR93TNHcfUPw/m9p9Gy00vj7Z94Oyzz373Lbfcsv873/nOn/3GN77xP+sygryC7tl2/nYfmF77TZpT2/ZHDhzWxpYDJ22N2aQfpQ+UugDUjuAB8MOK/kOk0Txx0d7MA2wAmKAfhwGgE4L78gRZOekABBoUefZxPlOD841K9lC1w6f0/0wJ9CtlNk0GAAmAD5AA+H5NEq/ik2A5fnYF1bvt+Xns/+OkcFZir1UZp8Q+4Vblu1HHR0Btyrjiulqu3D9WO8yxC3+15Wde8YpX/Ddd10mh+22lSYe9lNcpp5yyz1Oe8pTPqA3TSbD1vkH73//+9/+IVoM+qXhfVJQn6hyAzqtf/ep/kTDJtoK+7f+ABzzg37T14DtV/l8pHmWkvfmh8Ccy9Oy6uMe6zP2htTh4HvyUAgYCzhFgK8BC1OFx+v1qpFvJ9QqPBQ41ZOvAwPMAwgiCFwRlH1XHZ97vR+EBmuhfqfr09AE9O0s84i3BO1gZOESBgx1fJOX/T9QH7sWnQc0D5q83TLH9t+u8jud/7GMfe40OhHyQ2v5DCqep/b/oOWD+2r2kqG0f0Bx9CrxRv9vf+973/ozyqMsIfedv94H57QNt2z/kwIEymuXA+W3nQZSN2Ae6smprAPj4xz/+3z7wgQ98+klPetLXfuRHfuQgMtlbdQEbADbmODDVRmCvRkACHIowK+bpVH3ds5J+b4W/UPgvnhWKMPFeEvfn193llfZf9O67FT6gd3iL9L1CSUdRfooCzB/3+5UhafL2AqIRt3I7Y+W/oLM6aDA8Arj/bwo/qvBRBRR9rq16zxct0hXGELYFrJTKexgAyGO5pQEA48MXFH5hWJ0G1dfvjMBGRiCMYYyFqzUOOEB2zS6VlYxuujiYdHXNCnLGFQIF5p8Q5suGxggYASPQFoFYeMmLJemrUHvrZQPA3tqyrpcR2MAIsDIX5OM+jwEgGwR4vK0u2Ok9+/th2nz28RfLqhd5kW6gEB4GgOSmr1Ax/2EKcyjpC1HuE/W7qHCe0v18pkVxyk8NYrRI5w0ofEPhIwoHKvy4wucVnqdwQ6Ql7qsV7qPwCwqs+INJJ+fdgj62QbxCgXMI0jaIEqO1/h91p5gdpVFkrct1/kagjsB6esOoLB/o6S5oBIyAETACc4eADQBz1yQmyAjMFoHC9Rx38dW1oCbKYFWfMoYqo6FAPkbRv0Ph7D4GgLP07vK6ASDTH0YCbolT1UvP0xcC9GxLGAASXbpQvPsZFRDsec/BfWVepL1QAWWd69D8PlbseYZxYSHy/oB+WcXHxZ+tJriu43mQPQIqZb3uFRH5t/6JlTEMAXwdYSjmrTNuEbE0ftgA0AIwR9krEOjHc/aKys1xJbIXQL+5YI5JN2lGwAgYgXVBgM+fLNZL0h6a5XUp3YUYASMwdwjEinlHhB01bGV5XOLDAIASzWp22g8/rSvyxsX3JgVOgr2XAko2++UXFJ6m8OUom5X0ygBQ0hDC+7P0DFfhuldB48qe0mAAYKX/XxUepICx4eisCGTFO+5/Qu+/V+FjChgvVhV2xP+/1y9bHi5ReFus+KfzA3Rx9gWeBRwmuCFc1AKXRLwNAGUv838jYASmjUA/nj7tcpyfETACRmCjIoABIO9LreogA8DAA6U2amXnne4QknH1RSnaEIL9vGNq+kZHIAwAC0q5bY0NACi9KIR15Rp3/qwsjrxSXRgXUPLZ+891jgLeA1ynKtxXIZ0v0IRQeAJ0gj5O8AcPLvbsX6SAgv+n8f70nEcR76f17FcVMB5gACi9DHJeKP8fVvhnBfbmdx3QpySUz1YI3v0exoPgET+mez5hmYwLdfrDuICxgzMDurBtqqufGYFBCMRYwKi1IQ+QdOvOFwKFkbSRf02D2rrBdRp5Og8jYASMwEZAQPxvKehkkahRhsZLylsARmzNEMoxmqCkT/U07fWYGEesrqMbgTVHIBSMVE6sdOdD9fguN6vjT1LApZ6DtJaHEaT8Pqk436/Aaf646ZMHBwCmtHrPSvq3K7Cf/gY9rz69l/MOmqpP9jUYFT6nuIcpVAeJ9VvlhtEqHucC/LPKemYYWDq6P0GBMwCo91K9XsFrwIDPVvH7zghEfT3Pmgw0IfxSJtsLyP8/FDDmpHoGPYv6e06/yaFOi+83LwL1sbB5kXDNp4GA5ZxpoNibR8xrvMBzr9GwvTYlO1cjYATmCYGQ8VhI63veE4tSNgCM2GrFqlzXidwjZtMYXXmzPzddTUrJNMpwHkZg3hAIayWeLyikS8G8IJNvtnNC/q0K91DgRH1Odl5qqkMo6RjnjlTAYJCVdPbpV0p+jOE/0vsHKLxUgU89dp13EEpP8o6KFfwF/cWQAM9kVf0fFR4b75OFVWmIv6iAsr0czzA2sMUB7wMONMSbgFV98hvqYRFYvFBxsxGArxN8ReHlCnzGTll24xF8BM+H9yncpvBtCu9RPLYzZANAmhwUMExwQYuFxgBjs/5E38RoxDkUqR/HWEhzU5PBaV6xinGeyNtIdM8rnpuVruDrVB9heqY8UrQs5naoG8P1ruvLOZu1vVxvI7DZEQiZGhgGeQCcbQPAiD0llIwsVKyOmNzRjcBei0AoCnlssLceYQWlE6EJZbNaUS9BCGbFdgBW+Jfyu3iOGz3K/2cUcL+v3EbrBrMYm+zNRzk/XIG9/jcq4K1TNwCghHP6Ps9/UqFS2vs1UN1QUY8XgiIeBxyyt8x7rKwRj/pDB0aMka4oFxxRwkrjQs57lQyVd3WWQmCBUYVnKPmf0/uHh1L0y0HAc/WbDzPsux1iJGIbIqtMzkVIxgfR4O1lkwK6hukLJYJSho6JTErRR+n7GPEYB+kapjQFn2DLCuNjav0jjBkd5XvUrAwAlhfWsLOuU9bzpFgPmoOK+TB9JWad4NnriykMieCa5tqNepkfbdSWmw7dav+8vRbDwLINAFPAVaBWn/cqBfzCCoO3wMoUinIWRmBuEagLSiHYsyq+rNDXADCoQsqDdKy0P1CBFfjKXb4+7mJyW4j8EPwrr4KyjNJwoOcYHoh7Tn1FpU5XjGeUZvb/v7A0KvSrQy4rxx1X2akzbsoLeg7QXz4nyIGH/6Bwu8qqvm0e5efVW1ZzqSvGj+TBFMo52XE/UGgMfJNi16buGZMoAx65Znt+++Hv56MhUAi7bG1prUTUFRPd5208Qz85WfKJSQ0AkVc2OmZewNheqfGAic4ZaYtqfby1Sac0rY0nbfJznF4Egp9iJEYQHnhOSvQpMoF/tRoTwXczr+zqe5O0R4wzPL+uxdA2SV5O2w4BYd544G+71PMVq5+uMl9UbkxqirlzJI+zmCs7qvUOjenG/fr9ECl4E2UuD0NO8bu8VG0AGIBYIXQDbt+G6Teo9BxBm4ad2QrEsA7h90ZgVAQKpoPSuJrT6zkr/FyHIigVyiXjJ618Z4WY/6USGWOFz+Bx/Xa/8RZ5orR/X8S9Qb8I+F0r63WFpKmOkVdygR8mBBZ1xKUfhTptKwimzxhPhgnd55P6GfM9wuI0lZ3AEyGTsFvhRxRw+f89BVZiV+r1DnqzYDqSN4LSLig/hCFWQlp/uSFwzmUuN7XFLJ7FxEvReJ6sTouGwCllN818p0XfWuRTjmvlz2o+4+oHFF49TKgZV3Bqqkcxvv5C7/8m2qBHwWvDH6aBU9RtpDODmsaZntkoMI0GUR6BLx5lnANzblveXxYf7YF8xxivDK45TowH5oLqjJgpke9s1hmBkE0oddtG5+ehqyC/YJgdaf5fZ9g3XHEh53QtdASfSDJhP5kp5BAM0gON5TFn4fXJNtgsT5MOY3srPlbIPORhD4CCYaf9vrqwwqzwZ1IhIdKT1UAPgH5K0YYbASZ4UyCg/jq2RTwm046A4gBNflEUrlJAaVgIANnfnj59Vwe0YLLpleKMZMQMBkg5lPk8hUcpvE/ZPL1N4yl9XjlkTGcDQLmiPnAf5jSVnZJe5fvHun+EwkPi+RdE38P61SkEAV4j1LRd1QI3Jji2ZPBpxb6TWhss1ytOCPz5PIfq4NY2/bhp0h1Gd9sJnXyiP2XjyNKwvNfrfTHO/ktlfqlJyRnQt8bmD6PWrxhPyWMh6Cabn1J4scKynvdsK4h25VyO/8JwN2q5axk/+itCI6vTydA2qSyylvTOc95Z4C2V/MCXPvpvCi9FEC7rEHyBRxhxVwv5DN7xO7X60kb3L8Zy8ipQ4HOuCObwyJ7DoqPfjmQYGoZz5Jm3WtW/rAOPeXbQ01XfYfn6vREwAsMRiLknb7tMc6aeMe56tr7q+WLk+Ov6PVBhq8KXkSn7lRQyHttaX6J4ibeE/NDoyRSyNtH6Gq5GEp6HQ7BxY5SKSc0AsOZCQjDuSonYuCia8s2AgPprNpadM8wiHsIWsPy+Am7qC4ERAkpHIbnpK6wocPAYq9cczne+8kZB77pirPyaHrJvvydOMERcJBtX9UvlTFFeq3BvhZerrN9o23al8hB0U4/sAYB1nSvtwwxGj8cCCsrU9jc30Rp1TxODrq+qvIP71UlxuwwVhcI31E2/EKBH8gRoi++04/WjN/CiOOq82gfTxu1dg2iMPoawjWfBIM8x4jxDgc9SDrXgh2KCQIH3SSO9w7ALZeYtivdDUeZSn3p/UM9RotOl8vrKCoWClLx62uA6jM627+v9OKeLcZcNKyO5VbYtez3jBc+Bj3Sdk7KeNExaVvDuhehPy5Pm1ya9ymTFrKv/hlCe+3WTkbnLgFXwRrag8QnWfLHy/wcK36kAb4f3t1qNU557FPcYhb/QmPnvberSL07wBV5zXs4lCml7Vxk/6tyjiExSrtMaASPQjYDGWZYXEs+JcZfnodUcW8+zJ2n+VPWhw+Z0pflNpWe7542KyyHXPVfME/A85uu8qNY3701tACgnAoGVrKO6EGpXhnXsUQTmFnl1FIeJA2tyj7V4WHq/NwLrgUAI+jCVUVzmM0P8OyVjtZ1VlZVglAhOrJTwnXsEMYxgMLb9FXDRRLjq2n6TBTo9xlKKAaLLja1QghsVqhi3Ga4s/I273xnal4PGRp4RiggGk8aVyHHbrVCy4FcVBqHs5gmnsiYH3hSHmxmrWpnfQTe8h88movBxgOKf9TNWRLkYaLgwwKyOW4d6umGC+bjlKN8fjvrRl/CUaH3FhIphii9KfAgFtynxOLQrTd4iRh+6VnkvDSIsBP0FxRkqLPTLJ8Zw3qbyUcWjbj2GimKcJffmfvXmXZHnQHfnEHpIAg9o5XUyrKECQ6LxhY2p5DmsTL8fDwG1VYcxpJAUVN1j/EVOHtjvy9Kir5HP9yigQCMzNbngM05+WoFPyH5DcXqMyQPGCGnTVfBKaP1ehb8rZbRiDCO3lemWB6GkdHjW3FfhcOX3yRjbrTyqCgxepfTw4n8O2visLOO5a87kPvhT9khYU0P0oHr73d6BQMgP2duksT+F7EOFW+lU845M8C/kWea5Jq8evEMx5t+h8EeKwwJT11XMgchZfJ75fIVPxZgdOH/FGK62HYWsBz3VNqSQV+BVzO1vVviqwu3BI+CVXWVsdgPAooAZSziPAQD4WIUfHJ3i6HnvxKbPCIyLwAiCPsplXgnHPYn/O2OscGgdSv7/VmAff95LTxwUE4wBeAFwHsCLFLpWM7JigtTYVI9QUNMrRVmTlb+iDOrJFoZB31rNOAxUokZtE9Ew0iTT+MoAACAASURBVMr0IOVR7+CB8EIm8uwqPwjfnlWuYrKnnsuj1of4xeTFxJXabhoGhph0aQes7X8wSOEILCj6qlyPqNvAeaI+NmKyJh9c9vjqAkJQmh/iHXgjLHxRAQV8ZRhmRZ7gMpKyG8IC7YZH219FWQ8KGnr6b25PMCj6ezI2hSCUye3oD/MfYwGvkx5lLEdUuux1wkGarGSgvPD76WjrRuNKP1yirTB2VV/dKPBlFRecknv2qFc5Jsbtz0W9wX1BgT41Nk+apP1Hrf9axI9+gwGZT5n+vQJ9Z6B3SZ2OYpzlT7w2Gp0K+Yws0udXJ6lTjJ/cpyreGM9T1k28Su+TwK5rWxgTlvSfFbr9FFAAMAzjKZY8FbiPvLZFWjA6quQPBQb587h4EGAEmAq/nASnvSHtsDbdG+o4aR2K8dXXY7Bf/5207PVKH+NsIcZVnvf6emrnMVzKpiUGyid7CJHlPyn8XB7XwRtbbQkqZJQPK4/zFP5R+RwS9OIlhmEUGfvQ4DnlvPu7eo5MnWQRGwDuXv2iE1dWLAG5pGdMVDsGCYsAOGggBCPpWY1brw7scozAOAiEoNkjQAeD6QRD7BJkYxyUxaGgInQxrvIYYOUZhpry1vVehpBCjyU0GGK2MA88pXmcOk4jjWiEd8DUUUDGFuzHoSXKJimr21iToaH0BFiMfBGQccvOK/7cr5Zl6l2OWz3up/QoLlbuni0WQQ/vKmWyoPGcYQpr9DmUwRcqYAjqKJBuaRx8avUjP75tj/FpYJ4xuYLHSxXeFRMo90ysfbdxxNhAOEBJZu8f9HOfPV/Kz1cyHtbcHTfaijGEYo1RhXEHfXlf+ULGqUl5ye+UT5exqSbUUE9WHIa2VWBEto9UeGfk/379ohD2uDXGPIyB7arcD8p+HOXSNvCY7JnEynIXvsFzoLPROBVtxWuwWeVP0Q+29RsLGZ9hv33GRuaJfQ05Ske/pY1QABnDtB/3SbAbVu48vS8xiHaj/ri03jLKGI8+RFuzes5WMFblK+W34GUchvoOBZRkyuL3JpXVYxCK/gJcbIt5DX8Uj34E1vmijy8qvF7vXtYP2xofY06AVvJJbVZvw+jPjK8PKJymUBkZinH2ej3HYJJWUgsMoLPv3Jjp32h9pR+26/VcuIH1YQrp07nrVS7lRH+A5w1s2/WkqamsoDPzsOU+cdJigq4d9Nu1oLmYUwYusMRcAgl4hrYynkfe8OBkZCz4RKMBPngcZXxCIbWhrgWFjgIeA6UBgHfVnBlzUF/jQsYu+BuesdlLlk9jY0zA6wC+xELbvyi8UQF5ELnlTAXqzC/zbnWuz6Y2AGRQ67/RWdoKNTRwuuqMNhhwl9DVr0w/NwLzgkBdgG6iq2B216rfn1sIzIwbTuZnpZELIahSdmJMcEI37/+PQkcBxpg8AeYFg41Ch/Bs9AQI5WEkXIs25fT0bwuettzAH2kzBNt8gCJfP8AYgkDA6bLJGKJn2fJ8//qkWwi32W2V1WBcWlcV2FrRygBb0hb9FjxQ9BHi4MnJsBv9jnMouH6lX1+LCfYxisMBckPPQ+jXT2JChxY8Wn4haEn9O+hknCQhL2hLK4W6T8r5pFeUgTDwZAXaAwMA/YEyWM1ASMBd+PMKj4vnjYJR0S+uirR5VfMcpetEGWRBOW9XSEaQeh1CaEQoZPUWXLjYesIKJocmpQMsFQ9DEvjQhtBWCkqVEpzrE/mANRdCz7sU3scN/W7YPKz3a6pYR70TceAXdcTwOXD1uz6Gg07G2NhnQARGE/1E32K8p/EV7cUtgvJKU+bRh5KBkHgRZ6StV33y7eh5JTjXeU6M56yIpAP7gmeSXfK80X1W+Fb1bCHoY4WMvpf21CvwjrLoi8skjryJTzy8YIhHnDTOiBvP+J+MS0qzFO9Y+c9bsZKxXPdHR55ESf0kLt6T71GjKFLKa2gfK8rw30Cg6A99DQCKQ59iLHZ5H00KYvCKqj9Mmt/enr7OI/vVt84X2uCiNIxjjG9cp2X9Lp6nh01yRMFz3qMoaZ4vru/Wf879OVKBw6eXeBdzVM6zPHiUZ8zLrOr/rALu/Jx/hQzNKv+CAoeZ4jHLQYIviOfJKKprVQG+i9cfXz1hfsbDNs09m9YAEJMY4PU0YjQGlmWuf84NH/dDf4rGJA8OXKKMvq6RQzN0BCMwJgLqix0lHWklPcZGKrGuuGUySoFOcbIBgFPoOSTpRoU7FXBvxhKZ9kI1KTeFwJNWqses5qZNVuCHcFsJjSGgMEEgqHymDQ8LwfjZio+LNpbi6xUOj7ZbLdoeq3gWclGq395nImTi4ULYzYpYMpSqLIT2jgIGAIRsJizoLU8+H8nDIvotRgfoZoWwWu2GiGHCQmBG1D9VoM/SJ7u2dQVvXwxMljImBTYL+X8bzIMu0vQYiou2XWmbV0EHwilYfEPhGXXFQXljAEAYQaBgNeGjivPj9fqU90qT25NxSvtjpFlR6MQ9AghGhy637MCdrOAF9KvSGyLnyR5tVmfZD4mgwgoK7bBLgS9aoKgRl20TXM8sFCjuMUZh7EA4Si7f0R9Kg9Az9Q5DU5exMfoieWwbFeegZeSfEEgZC00r0uDJxXhA0Oviw8HTU4RRFMImIkOYpa+0zktpMNj8ucINKv++DWO5a9yNDM4ICQILeBxlsmqflX08kZJBqz6fFfQeFf2qNABkT1DmTPob3mmfJO86WTE+KQ/h+kcVLlJAsMewhpD/qX7zZ9BFWvgtXkLIiuco/nK8W9Qv79N9XMynxEUZ+FeFHYPmTNEHT5maUbFe/81wX/BgcKzaIvoZbQTPKNtoIliUL/1hIdoNg+qmuWIs57q3wrSYW2iHvvKj4i0FkF0eANG+zGPwj66zDGK+YU7BQ20l2hrZpaP/fVfriz7DXMS8lvkDJCSew59iPqVvpbYunjG+01wZdNMvuC5WYGtsNScoDeVgHMgLCszNyXOB8iIdSv+J1CGeJ713sxsA+rphxsRYuX8EiK1+GiaYLCw3Woxypv06aatCHWluEQgBJPWBSQW2YZUMhkhZ5Xfqh7oWDcu3/r4P84JJsScpHxJHson3X45Km+PfjUDwky5PphAKF/T60LqyU5t8/ofiPFWBla0TFBfFLudLf0JpeKAC5zjgMYCiOVCBUv5pRUoXBoFyZR43tTR5lW2n6BgAEMIHfh+3oAua6PsI4HgB1IW2PIneU6/yqjcr8B3dEzhFm08c9v0spOIu6H2Psk5ZQS9KMOWjtPcoDWX9CrrJk4tDy76ugDDS2uVb5abVb6WpjBXBc5JyredL9XL1nq0jXH+mQDu2MQBko03pzsghRhgTUJT+PwUUeAQStvesUBeFxShrQb+4HybhJQQl2h5BhRUM0nG9TYGVClwpK2Wy6A8YEi4KjGjTtGKmgOfI8ZH/CYFB6X2UDVdz7W00TH4YJIAWwmeXQRBM9C73f4wlybCnC2+JHqNNvGv8UT4cpMnZFm9RG5wZ7UJczkPCmLeqUC14NCnB0TYp//J91H1BjxmLuF8zprMBO29d6WTC6vNp1BHFmfFXN96xZ5Y+drMChkcwyi71uN+zesaq/bIC3kgI/uyZ7fdJ2kW9g1bG+2MVUP4rAT/T2O9XtEIneWDkga5KmYx2hP/Rr6GJcfJzCsytq1HuuvbjoLcDPdNUeofhtF7vg7fDI+pG6J45qBhL9F+MjdkDaQf3mWY9byX7r1cd57mcQXxtXLr75RnjC+WcMYussBzjjPGY5kzFyfMF7vWc2ZFkpsiTsZkObY++kHlUlmsOiXHNQdefVMBAiPzzNaVJX2dSuiX9JPlMASPEggJbl/C+ZBEmnR0UdUdeQYnnqyHZGE5a6O7a3hd9jrxy3+zo7xMin/cwb8b/zXUGQDRcrjsgINAAEvs7ACyDlicFBjUW+q8osFfxWsVttMpFh0qWpMiHvGDo5NUoeOg5giTxmNiY6LCq803IHpfZTLR/Nx4CdUF0LWtQ72vR57PxYaBFOehMQmLTBB+MBUGJ62sKMD2EHwTINDZCGGQ1g20ArFSQF6uxjde4E2SMt6Q8KP8uy+1a4ruR8o4JBp6EULIE7SXPYTJrqk8IM/AjlH+8OvDm2K74dQUdvsb1XQqsJqcJckBbY9VmQlxWIK+UXmka3d5Lfg0f7UProp4vRD6pjsOu6HOVcbcQEvJp2skAEH0MHEoLPWVRJhM07uvXKeDxwi80Iiyy3/jjyqNnRb0YjwgErBJyzkAWGrrmCcXNq5nnFIJHql7MK/k99HBV46DP+AUfFD+2afC/a3VUt1lB7Df+EXpQ7BBumD9xccQAUCnpkWdHv8ytxEFhASf+44lyUtCaXajzKif5MP+hnHEOxIpCNmwkZbLgLfCVZGAJ4Ys+ngwgus9GJvoX/Y024P27FTAc4AXAmRmNdcy0redv8F0+u4jgBw5JmNRFu5cu6n+tZxyYWBq4uoxMMXZpR/onhzyWfZe+SRtepfDEKCO7jRKvrcGKdlmAvhInpS8VnyW9Q0AFdzw+lsu40bcX9QwZqXqn59nIxFdg2N9KG1KP0hCU886CM2M0bYuI/pAMQvSHWpnZAMBXAZCzSqMIhiOwIM8VBejI3jFD5bGgGzowVpK+8Yrxn/orceOX8YGAT9tgQMNrFAMsbcIWiwX9RVb8pgLeMRjRlqBT7ythviwwxgqPGOvL/egZ5Xm/Nhslj3mOW+BcNzpiiIJfN3qCUKdi3GEEQ1/I20s2hNFx1u0S4zZ9JUqBQ+0mkuliPFItPBR7Po0Zc3ueP29RHLajYohLBkxkkmIMYSBA3l2uzcNpC5PiPT/KqRYO9CwbSdPZNvW+FTIIZcHzWenPBgBohj/Dw+EHyO70peWyjZQ+83JkegwAiwrwdNLC+1hA6Og/YSHyT3Nmmc+W8mZv/980OcQzqk4j0yB8NiFbh8tVGOIMOu2bBkjCTL3zqgyYABYkVsroSLuigUoDAJMleTCJMikiUI50qZwlJfgOhf/KAt5IGTjymiAQAl4WZlsJWWtCyJBMg85yxayTk4QgmiczHpdWy8axkYVxpe3LZ4IRVspY23oXDLxnvLXNw/F6EQhcX6c3WKlRIrYroMThOtd44JTS/LzeczANCh4HvFVX5JfvV4tXCK5VXxunLUIgzSvHTXx3QfkyibKy/luZJ0afy30bfovwzdYV6pw8HVBmij7GKjlGDgxbeLSglKGIlQoK9UHhQMkg3qEIC/V61QQPXi8rJCODLowj7Oc7pxTsCwxRjvOeZBQr2gmFgHbCCEE+XXNQCArkDX0dhbTiUJ8fFA+DXf62MPPPciEAXQUeZFIIHtxSJgr39XrPZ9m69jLqdkEhGwIQZLoEkGiHu2v+rb2K1GFFgfZAmEYYq5ScEGqq1ZecOP/GHIgyh9BOe0BDqfTyeaR0roBCnmOZ89P33et9PMpL2dPu9fJGvVd+GEBoN9zDn076gu9y29SPe/aoK23jlsJiTGC0Y9Un7XuPchAaERK5p73w3MDbgjMZqF8WGrkFdxTq3Dd53yOTlIJoiV20w0uUD4p2z0n9QSdCLjLVcsZRzxfi/6X6pY6cUcGY+rU8niLvLOxmwRmZLR/0yeGCPfQWefNuNTBZ0m/XmIg2ZxwxjvFsYixXdZ+kT0RaxkR9LIBFXkXOW7DymQVgwnv4MEZD6O/X/ouBH6ubXV4FGeNxf5vwGzeveUzXr68PaLN/UD0YR1co7Ig6cTBl+bnjbCSHp5Z8jD7AxfPUF9tcw8ZjmzxmEaccs/W5B3piroE/IWMwHrm6xt0wuqOMNJYVMl8gjy58A0PGxr0VkE1ZSGJOyDyE8bVUllfMhdcGffBF+Cjl4ZKPIv8ipXtr1AcDAPz31Xr2pnq7xdzXJffq2WIuE54YPJJn9JHlGj09fFnx6wsIHaXJ82/qe8qny7AyNQPA8ccf/xhljkvYcy655BKU3J7rhBNOeKKIZKAcol8mwDN37ty5QsRx3zWV0++ZyoSJ0tgw1mQd1rNscabxWd3EJQRBKLtQkwaBAiHhWqXD4tJzKR+sx1wIpOzTSkJkjlh0Th4Rl9UIjA6/Tp7R2AhJTDgIgSMfLlIOgKZB1kT3Wj4TPQzoQwKLRuVhLct33sMRKBlTxEZY5mKc4nKEksMq5bHBYFh9ol8zxlkxhaHgToxy8juK9xtFn09MqhSe6hQFI0yW2H5CTVMtIl16VU6sw2vsGIMQiEmI9sDjiQNwVhVwh0WxR0mqDAHFJNb3k1zFJMaKOG6y6Yp+lycxeCwT9ooC/Y77nkm4oe8gMBMXpZ0Dm5bKOCpjQfcYWbnOGSZ41Hl7YMHKDyvSeTXwKMXDAJBXslntZ2U2K/7MIbjxw8MZH8w1SXmI+ScL+YyfX1LgsDqedRQwDvLbZcRVumwoznMU2a0qLCqw5eaXKSPoRTHiwkDAhYDCvELe4I1wyvXHedyEcHOGnnEWAHS9LASQjG+1jSfaHG8PDD4YLNgyUbkiR15ZkEPoyGWmQ4ki34WgoWuFn2dFm+VPnKHo0MbUg5UO+t9qpK9+yrldD/N7VkNWIhJteJwCfAqFGkGOwxmpy00K9yKu8q4MtJEnfZ9DIT+md2nbSL8r8E+v6wJbTqM4zO8InuVqERhx+vyCwheVtu5pQ/vx7tAIZPdnpXxR0lSMYVbRudiD+kcKtG9dLqkLjdWiBDgrL4x00Ef5LCx0GQFijqfPYTBooht5KwmeitsJenoO/4t8eE0+SW6KZ8xHg4yPmYdU207KNixxqf8PeuA7yCh4nxwecTBKrPZLW+BLHz0eeot+C/20U+MVZYJlHguZHzBm0uFcuvLK4KB+BJbImoxbPLUYj3iP5IUk8sBjACMGhtmJ5K8YC8wLjJG6ZwW0c1Vt16/+8/485qVEZsG3U3vFs9X8X3ExfnKlLzjEeElzl660vaRffQuefmi9rxU00KfhF5Xxsc2YmBbGKmtJeSVDW9PcOUo5kVeXoa1MH/MGOMOziZcU7Dq/qZcZ4474zNOc/ZONuxn7ZMjM6aIfM4/gdZPPiskyL3MmvJay+U18KOYs4tDPoe8wBeY9vjLyU1E28/3DhtFb0JF5ehc/rmFCnOSppGvgeSJECIz5W/cA6CtLTcUAIOX/Ufvuu++7GBACoNNkAFhcXDzg5ptvZt/eRw488MDtN9xwA58kOPX2229/0r3vfe/rxnm3Z88elPKRrugAKU0w7syAs8tOtswxCWARH9hQxaSflBhdKET8X2bSKxp8Sf/5zBUrEOxvzHtq8zeZYdjLCnS0RYVLlJ5DG1pfxSRK3c5tnXCNIq4ns1qjKmzobAf1h6LfInQg/Ha5TBZtBwZ83zvtWyqvEGYYL3mPFPuTOCDK1wZFoM4fqYaeZddZbpsMAD0rfLn6SgsvhJ/Bk7bUBazoQ7h0Y0WHZ2EAaOURUvThnv3OQfeCfn89aME636W8RBz47ekKuBo/qhD6mBfg/a9UgL68L68UDLOwR1bkQ3lJoBNtWXGqhBg9ywp1wqLAqBIa9ayjgECD8SWtZEbe/J6ThZkQmHjW5eIb+JJHXolijzcu1BgVViJ/6tWktH9Bzzn0NinBBf9Ign3knYQl5rYC/+oAz6CL+jCfNs5ByAm57pFXicVC1Dd7ALCakw0ARE/4lumDVuKAb4/rdz1uvhcZuF5mQw7C3lUlzTEWsnyQ+2821jC3Q+uzFK5WyHICz2inpaZylSfu21z/XXHYG5rdh0mHgo6hqa8beeCLIIpCR7lJAaZ9inplfKERBbejwMox5zKUHgGkRfFlixZCMcp/Uth1bSv6MfMDAi/PloPmxYjbegtW05iIvMA0e+DgVbIn+ldWLIlG/ZJspnc9Cnb0VXgISi+G6ERnvgq+hicPChtXHuN5sScbP3g3zNvztxQHA1hWIhb0n/TJABDthDLCKiGy3ooCvJD3pZGpH58gPxaJ0jYOXRXvom7Kf0nP4BPlRRmr8QBFhTSjjgn6MTijTJE/Cv+wrRU9hsIaXRvmtsC17xjOlVHcn9F/5ge2GVVG0jaVjXmPqF0KKg+KeQIPKMZF7mOL+o83G2MZl/WFKAtas65SGdza0DEozihYlPnEPJHHavJUKepbGTP6lR3pOWOECxf6krclfsel5+UXXvJj+ixjjnjMjV1zUMHT2Wt/XJl30AnPYY6rPMXg5cVcyDyTjCLxm+YNBQ7hY+G4x11/knYo6KUv/Gad3knyThhOmsHWrVuxBjJ5fEThcBHYaAA48cQTD7nzzjsvk6Hg1Isvvvhq3R+h+12q4HH77bffdeO827Vr1ydGoV9lwdx+RwEG3DhgFWdB75JARueJNH0F0kKYWQ1aEFgQCpho8ydyuqzYkSfuf0xknGpc7TXT/45CEjqUfqz2iQGUyGGQNGEU9eR9pnsUKFvFLQbNXBgkWhG9wSOVba+qwAyTsNjACLPgkWvcZADA8wUBBKGJb42iIDAWYHrkjQDEthaYPArUv6oclClfGwyBPFbr/YRq6B0HcuG2XO2dzdULIQGhg4lvqanaWfhm8or+Sd/L7q0ICh0FVmPpS1yZ/1b5hQCBMpOUz7KcEJgW9AwFKrnQK8Dru/huQXPKXxfKyzBlvWueyHwz0i/qt3FVQ/FQBrjYKpAP9kkryQo7+k3kBc98suJxCFlfQbQQqlgJxFjMagECD4otZeJdwNycsUCoASNWlZKBGwJz+/B/kIBRb7uo38g/BTZpJTHT0ZSR4sJvuOBBrLgeFW3W0f+FeIewBwbU6/16v9KGqJiHyYeLvtCVLnBhLme1CO/GfNgX/Qcvv+xKD+YI5nhL4RaMR0i1lYTMi3pAf9ecHP0351m5DzfVQXGzoQmhk/Zj/NDn/0Th9BCKswFgSc844BE+jRJP3hiy2NKCoa2jkJS8+F/1taJvUQZlQh9GB/DgYrUMhTZ5CrXBXHlC64JC9thZJqNChkIxB0cWdv5eeZaKMulKBZv/tDtzD/yHz3ayzZJrm9KmvPOlMhaD3nwiN22Ggs4K+VWK/9xob+QxFKw0ZxY4JMWlGCvJi0MBwxpzLO/zJz2hizqyUsgFP1pRoP4o1GW9Mi/ieeoXRX+otgJEHhU/C76LkoRhBo8j+t41DXkn2nRhuGXebrxiLEALHn54MWUPnENjvFEnLjxpMLKwwJXpTUZBXeDYt4x+Zc/T8zbzWUlvtBX8lf6S6h48PBkG6RNN9Qu80yv4X/SrZKyJ+B394lkH1syt8J48V8JD6IvwRsrOBiz+8wxZjC9SkG61Xr7SMeb1qnm+zvHrfb9tO01jnlAeeeGgayzX89b9gujK/AkSwez/KtDvu+TeaJcfookUWKxabsCGdPR1lHywuzbjFHgwJ8Nvf0IBYy6/eLcRd1Ghh/cMwq2cgwp+Q32Qj/IZN2CRxh+N1rYd2sSbODMp8o+V8v4VKfY/pF+YTKMBQF4ChyvOxSLqOHkIfFou/7iU7laatMo9zrsxDAB5YmSQ7YhBBbC/rbCggEU+W8KzJZdBxYCh4XHZf5rSsecnXdFRe4TS4j0dqp8g2tE7hGtWTZmYng1TjUkexQsL8EABqSgH+rkoC8skE8MgK3bCYpQOVTAtOudqLtu/84NAtFEyWCmsKCAY/LvCy8s2UzwOnWK7C6s/1d6lek2CaeYJntcIM4yfvkaxfmgE806vs/AwP8htTkpC8MhKRSM/iHZbiHajX1VXCEw9SnAWMhQRPrqcE0ReSTnWc77JnVYK6FcINUU8+C4TH1Z1jAMIpk2H+RCPcwpKzxMmZgR0lN26xwJCFm7f8EdcpHGdzeVCK/wXmuD1uNx3GUlLIUyvOgqHK7DSsJRpL38Vv8vQ1o/fxjjLQjYYY3xDwMdgzXhLigLlhCCCgPkDCigreaWIKCgN7L3m3WWKn12vqSdKcrXy30TvoGfRdpmO5VHSxzxJ/fI5B+9uEsDqedaF3Pxez9kbTn04uAnD5KLCSMLXKPQX5eY2YjUdF108LehHzNf0Q5RXsHmZAn16ibRFP+hxay3mVRTGaj9+pKNe6arjFf0ARR4DBVeTtwlGlgWFJIMoMF46Ciih/KI8099Q5qp+rLxZAcag9ASViwdQuvQ8y1Ao3ric89v1lZAct0hD+fmCVywqVG0VPIj3Kwoo1KvQA3+o5QGtKO1XKmAMJF8WUXiOnMX2FbZS3NSAFWUyZhj7GJMYU12yXkFj9Tf6bUWv7uEfjIG8Kkt/YIyX+/Xhb3wVA3wwatKm4Jsv6CWPRi+Zoj+A/3Mi0bX6hddQzkB3/sAzG2qgj7LgCfC1zOvBfyUTpDT5nAnGFe7UeAZiBKAPrxbxMj/r6cdF/Tb835jXODCUA+KYBxajUuDPOGq8gkd+WS85m4WFvb9TfA4ZZ9zRd0jPfSfaIxmEos2SAUD3XVssCuyZD7l20HbFuGHeyh4AlJO9Uw4t267IJ49hHnWNs3EarqAjGZADgwXygq5R84z80IvY2oKcWfIl+nMlPxR1ot6MKy6Mo5wHQrthkF1VyHMPPHskvacog3KpV8K1bEM9q8bkKHWOflHJ0vV+UZRN34BuDrqlLkluoi/xG/0V3vlfec7JaQf9btEK/mKbiNqrvzwongwBTx5mABBhb1VIZwTIAPBgEX2pQloxHOfdGAYAgOaC8WeBEWs4KyZcWM0wUmCUYAJ8edCGUMjJngihbT6XRAOxCsD1C5nRRmMvRJ5MQDQcDJnJq26t6ppoIq+eH6WnTnT+vA83n5qLWzafkWAAYqXn+avyxKh0eRB1udPpObQwefRYLyMN9Dcyln40bvbnwq1RyZkmLgUTvqfyXVZA4OAE1EpQqk3kCAX0MQRo+sVKEz3Kl/ZG8ULA/UMFTtCmT/E8Mfy29Yi+lQRRpRsoxLTN0/EmQ6AQPPjG9Htzu+j5YvQdhIu04h79mHbfVvC0rBB1GXUUt9GC35baYmLMK1FM5ijlTOAoSvxyWjYrf+X1Wd3wEgnpWAAAIABJREFU5QKuo8p+XeSJgQArPkpyXumDXsYE/TIJWkrbYyBvwqBfnQJDVv25UNK73BnLdOXY0HM+v0gd3ygSXlrQzWoQcxLjD57CKjT1QNhkpRfl8/8poGRzCNiyAga7BQX4AEpE2h/Yj+b68yg7PR4lXUM+uT/Ab/oeThYCUC4PIZe5rad8Pc+HFjJfswLKhaBInRuv4GVgkebxqNNqGTnKz4chskqUFDc9h1ciVMJfETCRIbhQwDkDhUUBVuE5FIx5lz4Gn1uK9Lke2ciU+W/l2hmCXY6Xfwd6goT8wGoV8zv70TO9qVxdFa+Oe4xi/1OBgxuPLete/i/kiq5tXXmege/rf8+p+kVdF/gf8Tr6S39dUQA7rmQYVB7QiUKCEYe+i0E6fUa2PidF3GRsVCiVsFRWpOnp2zG2cpnVfBX9gXagrDK/nF1e4CH/HUFvEsTjPis7izmPyDML61nxg0dirMIYQPtkg0XfBZqKgDH+iAbc0jFM4aHwpwoo9PDPZQXq0lGo88ZsAHi76skqf+MV/Y135+S+NgaJc5+k6GvQWhqZmrwpaX/65YoC8wdGkrwtMm2fVH4o5fAFzqp5ePAZZCH6w2oAclXmXzF3lHmmKG0wL/o7vD7nXWEedaM//KBCOqV+QHsvxDsMb/DNnrESvJFxNNI2iAFllryRLRAfV+AQ0FFkzY7SZJ4DBosK2cMoze1BN3y28t7oRxPPY+7n7zZw1X06xDUw4dC/ka+Y35iboQkPosb5rsw45onK6Bi0Lem3ZyFmGEEYALJVaWBcGQCSENjv2ggGgEx7DK5c77xiwmuUaAYGk0FHgcbI7jXcM2ARAhC0eJ4m2yJfjApYbVl92h3PB+6ZjQkjRS0Ha3TOBT2G0fbt+MVEDe0IJ3RyLOEfULq/0Puf139Wf7jouMslzTX6KQ8mlfbj0iFr77MBhYG+2pRPMaEjjLUesP1o2hueB+PoqC7sx2WP7dSV36IfYBGEgcIMWClhFYXVCARV+m1uN1wtUa7SypLS5++C8wmWrn49rTaIiQm6ltcCg2nRuZnyGcB/FoUDPJK2Kg0A9OMu4THjFRMTt1iiXxDPEXiWmzCN/sDkxypIGhPRjxGYWUGFp8G7cO2GBp7nT6XmLFG0vqT02RJO34f/cnHmyvcFvayQLOg/wjdeMRhAOYslKbZ6Vxks9Gg1nq/kQqJupG+tCJd5DuK75BlYUD8uTg9mhTbRoQtvBcYq5YMTSk4WFFgV5ErCYyGM5RU/xjJ1ReHqMvbmug36LeZKDOUYXPoa/eoCUpmv3iVFS1fe29+YT8ErG/tYzrMQlJJC3bIu4AcW1QGDtD1plR9ze96Wl13JK6NYgSvRyzHxl7pHOEbgBx/4LIIndKU+WdDcKW5p66xM9qwm6x1KLjRhqEiHFiq/paZ69hvDA+L29Idi7CYlQ/fQigzDCmhaOCgwID2KPH0xyQT0raKNkUNwgQfbFQVkEDDv+oxalMniC54udXf3NE8oQAd9nU9OIvTyrMc40FTX/KygeyoKyqCy6u+in4IRX2XYV6FrDNblqBhvtDvKW3lw4sA6R/9dVDr6zWsV4IHJsy/yhO/RHrznwqiPQRXlZ2WUOm2GuMGPMaxx0c/BllVpeHGXx2TBI5cjLmngCZmfI3cxvywodHkQE7GYJ+jz9HMu+nyafyPPusI3VFGst1OMT/pW4nm6ktKusJrjZn6Y74v+i4EOIxbu7six52S+G+OLJDvayPzFPMEBq+RX132gC+xx119QwFDfauwGvfBfdCB+uWgzPLa65pySL0Q5h0Scut4D1uBGeubldCk9bUIbr6s3TJMsEv010SUa0V9bXT0rHK1SNURqYwAYx82fovqlG9UDoGi4Rf3HSsrFCcpJUQ0Qk0Cq0FFYUEAQyQOmbHRWYup7ofK3HzlVmM9BkAcW9Czc0pEY5DRSo5tP0MEAgGHjntM3XsSFRjo6nfwVkfdyvKPTkg/tnBVADpaCsUALGCBAcyFkryowucOwcOtbiXddP4M6/iwn2yZa5+FZCFPVQWe5P0yTtoIJM8HTf/JeviyEna1nWXlIltEaM7sr6KmE22nS57w2FgLRZxPRmQ8MUzQiDX0rK6hdfayOQPDbLo8QPcseTT2u6oWghFsfZ86klYt+PLIpLz1bUpIeS3lMqrm+PQplvO8Swoa1aNBLNJQl8kxC2xBFjjgoCbh143WTD6ljOxgeal0GiAKTbaGkZcM2Lvb5dPL0rBzvw2jP7wvlgfmBlfu+/EFxmTsWoL+u2IxQXhbaEDBXCjoqgVfPOvn5KMJO9F+wYOsTnhMIlaUBAB7JhTLPlQwBisNqEWVm2qq+GXnSh+G5Az2bGtoKAwB78jnw96LoY9ko8G49RwBm3vgPve9SHBU3GyzwAkEgR5GuTiPP+NR/g15o7RIU9ZxPAuIej5fIYqRDFuJ/7lvQltLq6uoHMZaX9BzjH185yl9FWtX/NPfU20ppyIs88a78hMLjFTBW412R+IJCRyG3PX2CMka6AivSXJVlvZEymCCyyoZ2lA/OGgDjnxw0NmK8JcVP8RrPkGoiJ+qY5/hnRRz6dw8v453i05fBlgWvRm+YUasd/TfLt1Nf5BiVnknjR9vRP7PbfvY6qnvFLOSymtq2mHPA+YWZ5+Q00ebcVp9u1P+Vgn7aEN7KmGVBJ+sqXXPnsPoW4w19p2wfxmEeb4y93Ib0P/ovGLCdAf0G7xAMfE1bmVCGM29ZLuoHPuSBjoKxL38xh/94qeBtjLdM5r/0fYyQWSbFgxnvILzHct/GuIrugtciByKmq+BjbMuCH5In3jAcDNo1FoIX5qQZA3jp7zXMPcglic6iLOQBLua7xnGW487Db8EH4aOJ3nUzABx77LEP0mF/l0qZf3FxCOD5uj/6tttuu2mcd8qHyWpdr6LTIDgw2ZX77hgguNfBMNi/0niVHa8Pw8gTY9/9QEUnXNB/mAP7jpjAq05aTApMPAjL0IulHbdZVmKy1Z3slhVQHpl8sAxjwcQ6l7ZKlHQq30bLVwhJCA20C3TAaNb8KhgHCkcS6ObtKmgcyUI3rB7RlyqGneMH46Yt8oXQi5vqpxRYqWKFqrRm4kKK6+UfIniU5UYZMPcu5WMYbX6/uRCI8c9Ev6qwoAD/QPBlXCZDpuLwnnfwGuKlK4/bJt4YfAyeiKs3SjHKUBvemPps5J8mvBCC8rPW/CmE26wAYkxlhYIxhNvekv5jaGVPL/97rlL4yljUI0Xd4eXky4oqwhf5cuFRhULUdRXCIxguN5U9jWdRDsIXc1sXf8j5R/tzC/2r0yi3yBsskhCmsKLQqFSOW2ZgnT+5hMLGXFkZ+SPfLPAlA5JCVtIWcrn96h3Y4JHF4gDKcGqrLOTqvkcWq/eHsm7F3M5j5nFWfRMdZV7Rbxk7bAtBuO2aywt8swEgH0gMxhghuGjzTG9WxuuGKNoDJQKviWOK8dwzBosyoQt5A4MeW2Uynl1p1quPl/hO8/8oPCfaKxWPkB5yA+OuZ0tmSWM93TD6o78TLR9W2GNwbZHHkuKgpCVvz6BhJCPpsDJm+T4wqhS/GMNJpurHA2ttwpg4RAFZms+PXtVvfiCd8s8Lcyjh2WjbqKNFv4AW5tahxpbIe1HxX6rAZ51XM61lXnqGZygecl9WHLYzZe8o0mbvER4vKzDeuagXHkKM26r9g38t6Fk+vyd7XnGmDx4F+ZwzvIz4RCuG8nQmlQJ8Msm1UW4yiimQX0cBBR86u75QpTLRPTCeH67A+Rl4AaLPwCP5wght1zXvB90YNvBUeojCUYqzEmVTf3heln+r5/n9tH9HHctty1e+PXrbuhkAOp3O/gcddBD7iz6bPwMogh5/wAEHnLS6unr7OO+Wl5cZVCNfgybdtpnFBEz0c2DUbdMRT2kHrpRUgtTppz93n7e9DcXsADVU4yCPQUa2DIa0pw/mFHlwKBFWMg6KQvBm+wKDESbAxYpO/tzGOzNTKwSPHqNCWc+Y2DJD5HCKZLGrCzNrPYErf5g0g3TkSWyUdptW3GkO8KKtktLQj8ZhfS76JQJZukom2baMaeHjfDY2AsVEkw2MlbKud/Ah+tlAl76KB97Nr+BjCAvwwFUFlG94Gt/GHeghtRZIhsA00gpl8MqkPPUTAmOcJaGqX72KeedaxekyCOR3bQTCtcBlLfMMISwJxbpW4rcHg2nQEG2VygklbFH/swBKH8yGgLQtoi5QNtEQ/RkDEnmWhteUl57llb1KwdbjSq4oBXbiR34IylycM4SymFcJq3kg5hrKyIp9Em6jrzEWKTtvn6HvobQgnFefgxyGaeSF4sD19TZ4lHmGfJAF7B4jV7/yo78v6D0KSOt0w+qzVu8LngbmK2tVzij5huwE9vBR+DKKEwr90rB86rw8+tpi9Km5b48W9aNvpas+/uppo+54saA0XxgyeDaKcRgke9hXh5WZ3/eTpRvKpYxMY1/MlR/8i7bZJjqW+9GheHy1Bl0CQysBYwQyfjK4xjPyoi4E8kRRZ+sC99koABYYDFDo8R7DmMiJ+SwIwKc4l4I4KOt5oQCcMJZQfkVn8Ae8I+CNGAvgTxzkiVHza6rPw/SbrrpsnXmiXuHtjJdUz8JBjUfiZXDOLMdn27bKdW77G3IL0TG0prllzQwAJ5988r1vvfXW3VrZ366Veizf+/AlABWMFZq9JEzep+hAQKw+Y79rW/kyXtvBVc97GgxceSwpXwYSe8JQWFd7yrn7EKjzFLBcYeRg7xj/X6cGe0ObOjcJHNGxYPbZsp+FGtqDgcjepuowixC6EBKSC1QDHkwYSYiIa4VfBJwYVOWKWRKY9W6otbJN/WrtmZnODuUP0xr7CmGmE/VYHjujAQlj0u1rsIi2ywIRlnVwblQegl72+3L9WT/hS/Fws4RhYiyhjdNesxKv+oSeq9AkLK4FLs5z70BA/SVbmhdUIwyQaTWL3+ApnK7Mauu/9BPcY+ImPS6q7FfFfZJtSauRT6OxcRQEo1+nJI18+G43a94lnlXwfwynuF5zIfwwNtm3j0FiJGPwKPQGDVlJa3KpnhiTUekZFD/mOqLA99cUl2nSXc8rBFBwv1yBvsC8xvYAXPRbnaJdF0z70RtC2lTmyqAbIZyVNzwAkSUQrLMBoPI2ib61kOmqjwflhTzCgYR/rXddRrcYR115rVV7FELsisqoFJN+fGSt6BgnX9Hed+yOk98kaUo5R/nQ7vCOTgQUoKVh+Rfje928PYfRNKv3Mb6zYTB7sqA041XJXvdhCzTZuMn221va4B9jlnZiDmKcf0fUH0+01WFYBM35CyIcClqlKWVUaC/yYq5LhkwFPOHw3MGjuDwvZVH3GASZu+H7yLIYJ4iP/JkPLIcvsdLPQiP/4St51f8q0bOcyxU9eXs1j6pPebbVJ0KGrhYrS2wCh2w8TYbYWV6ih76AzF95iq0VPVMzAKwVgfOU7zQYeDDNNGCbBrm4MCvyWMI+KokTQTmtqOs5n4XCgvUuNVr6PNWgS+XgzsKFK0/12cJiQC0W6fPeo+o73zFg+CYu1/9uUqwjDoP/pzKdRf4M+uQORF0VsCwjLE3dAFCUCXNJ1uyaYpsZ86HDBNH1EGaCuS6IzqP64NrRu2q1KHDG0NLo9txGaAzlJRtkMgNFGFwu8MvGnB16jrDrywi0RiCUdsZfo2Gz6GeL+p+Mj+pnyZ08eCt/6Xscypf7KqcnIyDkwwDTvtYYEz3ufK2JvbvMrnFWT6v3XQp1m3E2SvnjxC0UIOreteKT382LMiR6siFo7EOSlAcCJ3y9a//lONgNS6Oy6Jdc8NmBBosQGpPQrrgjeaGEgEffQwZYLumKNkRQ7evaW9BJnNUYPws5n+IZ9ekaZzlOzHPZyDzUaJ7HQmDTZABI41Vll94HtBtX30ODh7VJQS950Rey8sCCRFnnuZ+vgsdRB87n6Bq7bXGYJF70G/oWX4JgEQjeSv9BMUMm3aXAloCJ+GqdRpWb5Qr6+9C+Nkkd1zqt6gJO6E0o9MuUF+3KvngM1VyVITjGWdfYCN6RImY+U/DK/JxzRxiffNOeqzJ+l3VUnCXdI7/j4cMee7YBI+euDsMi+kM2POCVlPhBXPk/fLdqs6hPppGT8FFUsxGc58j6T1ToKOClh5EUwyEXi5fZdZ/zbMCwZ2GxiW6Vkw0AGN7ZCjjwQNphdff7uxGwAWCEnjANBj5IgIMUSZwoZ/dQwxzRI4DefTL2kt7hDVBdIcje3aDhWqZnWLQWFIYyA8XlBPj0rV+l/44QUJioCFzso8EF95t6/79rZcNAKAfBPe8DIh0rDrj2wJAQ4LtWm8s8pvVfdGchoWsrwCiCaDC4ZIXMysm06GubT7QnkzIr9rh53qbwKEhS4BDHauLgf/QpmC4Mtd9WkY7ec4otbcXBU7hlcTDKclu6HM8IDEKg4DkcvvN/+wm5IXhgECxX1xvHbi5vlDHctpVinMG/GDeVW3ZRJis4laId4+xZejRwP27b8seNF3yO5EcNU1THLWMa6UI4JauxPQCUx3oaACY2WLTBLebXRcXdNg7/bZrbizwZe59hHqgL621oq8cJAZ8xwnyBtyafphyoxBX9Ezfd1grJEN6S+QOKA9sikTc2tDI5TntMkqZQ+PICAMoYga9f4B3SdYZJtH0qUlg3GlhaxhnI2yep03qnbRq7dTl9SD+Gn2H8QV5joY8LZZv96WwpOkwheQAo37yIRpzSWI7SzcWCGt48+ROOnKXBgXgcKrraj46CL3DA6G9E26OsQ1tf7yOl4x009ZxHo3cX63n+1GQumjEKfX3bv5gjqEtfo1jMAylfj/t+LTv6cxsARsdsTVPIAMBE+0w1zJ8Fwz5L9wicd6+U3b0H5nF6n63rKIBLetblVaBneQUNIaNiBm2YVTFgP6988wE9GAAQLB7ZbzAGvVgAcStKrpHBbDBGdLlANeURDKbLQh55MuhL40Jl6Cgbo5/AE4w0M4+BKztr2rhF5tFmKOtMwE0nwyJ0LSrQ7tlKm//jvp+NFCMJQSp3XYTc9cLR5cwPAjHOXkd/VuhxUR9EqdImZVsXq5o9fVrvO/EeXjgXY3hWyHsMrw3yIdyTOX13rD7Wbw7qN0/pee7XaY5rU7OCznPy3B7PfkbpUbqHHpDZphziKF+Ujb7eZ035FPIDXwJgxR5ZYLVtmY63NggUPBTFj88E0sfZ413JZyGDQcDHFPAQYM82cko2APBZVU7DT4pYyGfIJ2z1YlsMB8wlWTVf0Ye4RQYcSV5ZGyTGz7VQWEsPgC5D8aDcQ+5FdudLI+w3xxDA1fVlAR7EfMqiH14bnISPbA3WyMgo4ijcKP945OSFOXjC0hAaFiOf0qjAGOdze7Tj32BArOcRfYO6Nm0/I8+nRJqdpcFo0Nw+KM9BdQh8oAX9CH63Zp7Fw+jYyO9tABij9dZSoZSCj3X7Z9Uwf14w128N1Ls/k4OBAOaRrmBKMJKrWgx+FRHbCr4ldMPM2GveiSwZyDCW5P6j5/xPSr0CbjwwcQwMCOvVyllBL/uY+MwSe5/wVsCDgAmjcvepCQkc/JGvLgajeCW92SLadt8lFkuuVnuiChrW/G+0WVLidSEosbJfnbUQgiT7qGBwHHKChRgmR51wg2IfctpDhaGlLcFNQm7QAs7pNN+2eTmeEagjUAh7U3UjNdLfQiCESB7At8dSVI3n2iBQzGutDqRtmuPHpSzG3gLpB62mDcs/hPJFxUPhWM7x2/S1mEuY5zlzhkOfN7TCNwyrjf6+LsvqPnuO/rXq9iMKyHG/roCsgvzVdbBr9F8MCvkw6UpW3ejYTJv+GBu/rHxZVAPf6xUwlqCH/bHGSv7ka0/R0U7I4Bycx755PH3YssG2Azxs/1yBVXw+F1uO2dV6ZtFmtCfy+90Li9/6LORRerbSVPdIl15lY6Wepe21yKD6jxEBgyHGo8/WDUF98lzS8wWF71BAf+nrBdBQD3SFvh4LTeX5WTcCNgCM0SNCiVpU0m15IIyRTWMSaWG44n9VDXNsIejdbW3dZ58fZ5Ao3Ffvx/0CAgOUwb8aBHCPBZFBiMWX/WE9TCCEgqScKzCpM/BQWEsDAHnkC0tlp55XKLYotXwKBEsyebLvjDwrKx5MqMAZYweHEB2swLkE1QnF9QksFx70EpdTSA9VfqsFbelv0JL+N72vx5/mfZSdz1jg5NWEAUYSvQM3rv+h8AqF9+n50/U8r5Ii9HPwX3UIVeQ31taFgnEPPJl9mvV3XkbACBiBvQ2BMACgKHWdQ9OvniFUp1XANgLzeuBVzvWjCOQxpy7pt8sbcT1odhmDESiUN7YTIldwoUzS96qtgyFjIBPy/PcUWNFHFsMwwMVp6iixpElnQYQMhhGA628UkO+4dvRTJgdTO99vY3xA5DltjGK5NmEAyIs+jTJpv5pHuyBzV9+pD5kvna+A3FiU09H/ngW6QagqL9qcK28rwMsAzwPy7ru6rnTlAh20YKSoPunZpiVD3h2JXvKdpfzepl6TxCl0gDX1eLQBYIxWCsWUATP1Uxo1mnDr4cCrY9U4+QCQRKXe3e1Ot88+PzYG2XfnUbj06XY18sGosKAAg2Hf/sl1xl10yMr9PnAgix6XyVAqecfq+0qmNwQkmAsXKwysOHe4Qdgo0mGZhJ5FBTwQsHr2MJaCMXZ9YaAQYsgf+nJdMylgQd4YKvparRUHWrNiPdJhT1VBQ/6UjCyiMjHnz6dwlsITRP+Ha8wWITNdTEKRB5N011aLNjTExETUTX+abxu8HMcIGAEjsLciEApdNbeMUs9C0Wy9pWGU/B13PARCrkJmzSv4LCIgf/WsoBbKIIVx5glXJeOF3Md2E1age748pPcocx2FnoUkMgpZMsmApYEpymWh518UOHh6Lr0RRedY2yhjXLFSz/XMURadQs5FDl1WYNtGuup5hNx7pF7xKb1PskAXuCLnoj/8ZhOuIT9mmTIvElJEz+Grigsd6I6rCqmNsiGk7Dt9yllS9EMUrtV7/uf+kPrZIGNDrvNm+B23j42KjQ0AoyK2DvGl6O9WMQxCFF9Wv/lk4LEKn1eD4fo98lVM6qwaV3u4ckZtJv1gErj1w1xg/tktrOuU5xACulY1CsGAFW2UWvL5QjYOhGEAch6igPKb8gyGgmXx4wqJeZZMomSMDc9T9fqtYgRNXa5QdWDDAMCerfU4hfp3VQ5uYDBivnXKVgpOd80nn6ctDU1MMtqG9xhJLsjMdeSO4gRGwAgYASNgBIzAXoNAKO3U508VOASYCyNAuvop202KSOS1GEmbvquOhwArwV9Xvq8tZCgU0LcrIANywPFH9f7HQ8ZDXmQPOm7sXHPrjRgyJzSycFRhuF6dJWS9xsWeMAAkT90s9xYydG7rSu8LuZ+2rD5XqP87FJCL+Xz7++vyc9H+2/RueZR6K+1S5H1OWxk16rSpjAOqM0a0PA7WrI/ZADBK713HuDICoAjyKT9OBd2XQanGSnvpx7kKJjD2AUHKo6Oyc8fEa4ADCf8pnqVJBYYQinXXynp0aNL3swrD0BYUTlPgMx/sT8IAQBoujAYclNJ6METanq0Ko+AXkxd0cQo/xhhcpNiukC69z65x7PlsTVsTDcqLfZMHBa4vg/EGsyf67yv8qAJMt9EyXjJXxcN9C7oPVfzVUersuEbACBgBI2AEjMDmRqBYuKk+jVkooIDTZABA7qgU1JoBAHmWRQ22mp4v2eR5hWzKvnY8ULne20/O2dwtUrm+JzlcGB1a4hFY5kfIo6ys84nClyvwGfHblKbyZA0DAB4NnEfA2QRd2wlyRhEv32JgQE7l7IHto8i9RX9ioYqvHvQ1PhVlV9sMptX2WW6v4zet/DdKPjYAbJSWmpDOYAwo5SjWrV3ZQ6nkgA5OB11R4NARVqYJHBaIqz6MJu1F0kXepXv6Mg/DasjfHSqffLqumCR41nNicGl4UNqePhsTUnbTT4eaRJkd/Y68t6hOW+SFFwBua0M/MVgy4XISCzqhqXKPDHzxhsDI81kFDvbDTSt9jzdwW9RfPCBgmrjwVcaWktYCQx7THgsKNgA0NaifGQEjYASMgBEwAn0RCNmLLams6J+WV3z1HHmon7KI3JG9FUtlM+8r54tSXCxysb98NWSVvt6abqLRESjkZmT+6qyumsyIrJ5l50F7/fMCXZInlfdY2yBy2eVi1TBPAMXF4DDVvqE8p25UGL2FZp/CBoDZt8FcU9BvoOZBKeJR/gnsS2KSGOi6FUowhgguvAiScSEzgWBaWC2zO1he7WZLBAfYvE+BAxA/V6RZ0H2PS1SpENdW7dP+s2Aq1Wr+oIZQXtnzAdeq0gOAsrnwEOATjlwcggO9XNX5AlH3LjoLfHPxXZ9YCQNARy85oJFvrYLXqkKrLyEMqpPfGQEjYASMgBEwAkagCYFy8UXv8T5cLuPpfdoPXshiKGvs8R52eBwGAuLyVatPhkxDsqvqZWz2lgm5McEwijdntB2yLlsy+LrYUaOs1tfaGbkVYwELYBgAkgFo3DxD7j1c6fny1NJ6t3HGdBQ815vG9SjPBoD1QHkDl1Eo+lOxwJVKsGDJe43OqRkAULb51B1KdTYAwHy+XSEfgFhXrDsBc6Wcl4p6jZmhnLNCXrmviS7yz1bryotgWNMFk+XrDJyLwOp8prfnNFTFPVfv2ev2VdH2VPKOcvnL99PZUnGt3hGv8SrpVAQOC/xZBQ5I/A2lWxlGr98bASNgBIyAETACRmAYAiHfINtwXVxXIMuV1Fgk+WHFYz95/VDmnkWXcoVa8VcVFhV6jAzDaNzb3weuHdUTBX5kGU/pJ1qt39vx3cz1swFgM7f+DOoeBoAFFf1QBVzLOPH1jVnpLayWPQaHsBoykXxTofIAKKtR91goFOz6SaVYrldVbvkpGxhltbIeeXV5KOSyinw5lPG98ZypmJkBAAAgAElEQVRDG/8+51mHt2DkHHTDeQIcyJg+Bag0rY0OBQ1Y0JPRYtzJYQZdwEUaASNgBIyAETACGxyBkJGQX5YK+YbPB3KIMYsh2XOyabFnoah+J/+3B0B3pwhcwQrjyMqoXUbps/EFeRdvXV9GICFgA4A7wkwQCKaUTtdXyExt4Op3G0JjQmILwbtjUsquZl2u9WVeSrOo+4dHYNLCGwD3JJ49TqHyUMjplCYf2McXG/AA+C6Fv1bAayF9HjKMBCfq/vsUWN3nIr87FPiMDoeofDcYKH71HddB9Sw8Mp6neHwtgbMZCK8aZ3IYVJbfGQEjYASMgBEwAkZgGALZrTri4WV5hgJbOf9dgUWSn1JgGyfP+spjw8rx++EIhEzLZx65DrfiPxyzzRjDBoDN2OozqHNMDij8rLDXTy4dqqSPS7LKJe9FBdzlOXyGPWfPyAwxDAYo+0xYaVtBKNmk44yC5NJfd8svDAC8TpOZnnG2AWUlNzbd/7H+Py1or+eNQYCJkU/iVIcCDqun8mTrArTmLRJjuYUNK8fvjYARMAJGwAgYASMwKgKFDJWToozmLxNVMlNTvqG8Hq93LJx8TLIUix2+RkAg5F48RLm6PtM9QjaOupcjYAPAXt7As65euPRDBp8N4QsCrHo/TUw97dXXew4XebDCGxX+IxRpVuDTNS3LZaGck+0TFG6AhkKh5tT9tK0gJqBc/nIThlGvC/XuAIVfV+DgGz638noFDjXkE4bZAIDV+3WRd2bKY52pEIwdkv5RIX8KptVBhk318DMjYASMgBEwAkbACEwLgTAA4O34SAUObebw5nQ4oC48KjlILm9f5B55KR8OfYPivDji3qh3fALa1wgIBLYPUZLvUfgrgrdWjADgJom6ZevWrYv1uu7cuXN5k9Tf1VxjBMSIUFI7Cux7Z887h91VB8SEAWBBzw5lUoCc+kr6qCSWrmhFnijeP6pwpMLDFPIq/VLkzycNcet/c92VPgwCHOp3L4X3K5QGiuQhoDg9B63o2dQNGaNi4fhGwAgYASNgBIyAEZgnBAqZ6XOii22R+bDBTOa/6c9fSh575jzRvZFomVSW3kh1Na2jI4ABIFvdqtQyAIx8INnoRTvFZkAgDABUFRcwDiPBDYzvkqZvjhZKMofp7R+YsId/qwLKNop618ElkWaBuNmToMSyyaiQ3wdDhA4U/bxPH+NAdk97lf7jXs+qOp/z42KPffpWajxf0S9pqn1sYfHmPYcKsjc/nUFQ0uX/RsAIGAEjYASMgBHY7AiEzHSCcGBhhutFCnzRCPkP2S4d0OxrfAQKuZStt8vj5+SUeyMC3gKwN7bqBqxTuNTjLYBx4KimFfVcLb3DlWxVAVf7apW9eM+2Ai72xxOv7xXGBFbvb1TYpcCp/HyG780K5EN6TrDlkD4+ccM9xoEFhavYslBmrvzuivvqE4ODyvc7I2AEjIARMAJGwAhsNgRiQeanVe/fV9g+rS2fmw1H19cIjIOADQDjoOY0U0cgDABpxR3Lr+6XohC2C9Q9AD6sd3gMfEHvcOfvupSWFf6cV+XNouccnsdKP5/2ewneA2EAyPvyKeeJCqsKGACIX+3VD5pepkccZnhCk3FBcbbrHYfXfMIeAFPvJs7QCBgBI2AEjIARMAJGwAgYgQkQsAFgAvCcdDYIxLaCH1Pp5ytgBEir8KH4c0o+J+wfptD1eb0wAPA+X+zf36H0aR9/5IEXAgaEoxvOAljS87wVoDqzYDYouFQjYASMgBEwAkbACBgBI2AEjMBoCNgAMBpejj0nCMTeJk6RLQ8URHFndZ5DZX4TUst9T2EA4PHvKDxAAU8AFP26AaCj519Q+IYCZxDkLxaw3eA1CpxQ+xk954Tbxitc2yjf52nMSZ8xGUbACBgBI2AEjIARMAJGYLMjYAPAZu8BG7T+YQBIn5UpDhRcyNVpsfc/ufdH+tIAkM8U+HO946sFjy4PGgwvA4wMXd4FdRjzWQBK6zG2QfuYyTYCRsAIGAEjYASMgBEwAnsbAlZO9rYW3UT1kZL9l6ouq/6ccHrwNKsein42ECQPgFEupV8M48LyKOkc1wgYASNgBIyAETACRsAIGAEjsFYI2ACwVsg63zVHIAwAj1NBX1XgFFlc+vkywFKbwrOSX67wt0nnOEbACBgBI2AEjIARMAJGwAgYgY2IgA0AG7HVTHNCQAr81gKKh+s/B/SdM4IBIH2yb5CbvsrA3X9B4SgbCtzxjIARMAJGwAgYASNgBIyAEdjICNgAsJFbz7RXCMSZAOk+fxVgGDyh3BP/0f3iRhy2GXSdBTAsb783AkbACBgBI2AEjIARMAJGwAjMGwI2AMxbi5ieuUJABoB8KCCGguvmijgTYwSMgBEwAkbACBgBI2AEjIARGAEBGwBGAMtRjYARMAJGwAgYASNgBIyAETACRsAIbFQEbADYqC1nuo2AETACRsAIGAEjYASMgBEwAkbACIyAgA0AI4DlqEbACBgBI2AEjIARMAJGwAgYASNgBDYqAjYAbNSWM91GwAgYASNgBIyAETACRsAIGAEjYARGQMAGgBHAclQjYASMgBEwAkbACBgBI2AEjIARMAIbFYGJDQAnnHDCE3VS+g4BcIh+P6WT0s/cuXPnShMgJ5544hF33nnneXr3GIUvK/4rd+3ataz/dw16d9JJJ933jjvueKPiLSrcxHfeDzzwwN97xzvecdtGBd50GwEjYASMgBEwAkbACBgBI2AEjIARWE8EJjIALC4uHnDzzTdfJIX8I1LIt99www1nivhTb7/99ift2bPnq2VFjj322O/fb7/9LtezV8lAcMXxxx9/5L777nuhjADPlXL/9X7vvvrVr1598MEHv17xbjnggANec+ONNx6suO+SIeGXd+/e/aH1BMtlGQEjYASMgBEwAkbACBgBI2AEjIAR2KgITGQA0Kr9IVLEL5Mif+rFF198dazi75KyfpxW9j9RgqJ3T1bcc2Us6FxyySVf63Q6+0uxP0/PPiqF/h8GvLtC7y5WGYsq4/MbFWjTbQSMgBEwAkbACBgBI2AEjIARMAJGYJYITGQA0Cr+4VLML1YFjpNS/2ltB3ik/u+Wwn5iWwOAjAVfUR4fajIA8E7Pr9D718lL4JnyKviPWYLlso2AETACRsAIGAEjYASMgBEwAkbACGxUBLZs3bp1sQ3xcttfrsfDAKAV/bcqPIdVfRkAHiyl/VKF0+sGAL17uJ5fprgvOOywwz58zTXXHCnlfo/yvELP3tzvnZT/yxXvfyneBxReqvDtCr953/ve9zd9BkCblnMcI2AEjIARMAJGwAgYASNgBIyAETAC++yDAeCCNkDIALBtEgOA0m6RwWBRyv5vhRL/Bv1/iBT/m5T36f3ehQHgfYr3S494xCPe8ulPf5ozAN6jPF6rdJe1od1xjIARMAJGwAgYASNgBIyAETACRsAIbHYE1m0LQB3ok08++d633nrrbhkBrpQiv718X76TAeBz5fYADAkyWvy+fv9D6V622RvQ9TcCRsAIGAEjYASMgBEwAkbACBgBI9AGgYkMADrZ/0Fajb9USvqLi0MAz9f90bq/dhABcYDgB2UAOEPbB95fxi3f6f0X+XTg/vvvf/w73/nOrxQGgH+UAeC1bSrpOEbACBgBI2AEjIARMAJGwAgYASNgBDY7AhMZADjJ/6CDDnq7lPTP5s8AylX/8fpc30nLy8s3l+DGZwA5A+Asxf3Y9ddff4beP13GgmNuu+22A2VIaHx3j3vc45u33HLLBcr3T6Xwn698FhR3l/J5qQwHV232BnT9jYARMAJGwAgYASNgBIyAETACRsAItEFgIgMABcRBgO/S34cqXCvF/BQU8+zGL2V9u7wBriSuXPefpJ/zFL5XYUVK/Wk6LPCLw94pr++SkeD1ineSwpeV7iyl4xyAu9pU0nGMgBEwAkbACBgBI2AEjIARMAJGwAhsdgQmNgBsdgBdfyNgBIyAETACRsAIGAEjYASMgBEwAhsBARsANkIrmUYjYASMgBEwAkbACBgBI2AEjIARMAITImADwIQAOrkRMAJGwAgYASNgBIyAETACRsAIGIGNgIANABuhlUyjETACRsAIGAEjYASMgBEwAkbACBiBCRGwAWBCAJ3cCBgBI2AEjIARMAJGwAgYASNgBIzARkDABoCN0Eqm0QgYASNgBIyAETACRsAIGAEjYASMwIQI2AAwIYBObgSMgBEwAkbACBgBI2AEjIARMAJGYCMgYAPARmgl02gEjIARMAJGwAgYASNgBIyAETACRmBCBGwAmBBAJzcCRsAIGAEjYASMgBEwAkbACBgBI7ARELABYCO0kmk0AkbACBgBI2AEjIARMAJGwAgYASMwIQI2AEwIoJMbASNgBIyAETACRsAIGAEjYASMgBHYCAjYALARWsk0GgEjYASMgBEwAkbACBgBI2AEjIARmBABGwAmBNDJjYARMAJGwAgYASNgBIyAETACRsAIbAQEbADYCK1kGo2AETACRsAIGAEjYASMgBEwAkbACEyIgA0AEwLo5EbACBgBI2AEjIARMAJGwAgYASNgBDYCAlu2bt26WCd0586dyxuBeNNoBIyAETACRsAIGAEjYASMgBEwAkbACLRDAAPABQ0GgG3tkjuWETACRsAIGAEjYASMgBEwAkbACBgBI7AREPAWgI3QSqbRCBgBI2AEjIARMAJGwAgYASNgBIzAhAjYADAhgE5uBIyAETACRsAIGAEjYASMgBEwAkZgIyBgA8BGaCXTaASMgBEwAkbACBgBI2AEjIARMAJGYEIEbACYEEAnNwJGwAgYASNgBIyAETACRsAIGAEjsBEQsAFgI7SSaTQCRsAIGAEjYASMgBEwAkbACBgBIzAhAjYATAigkxsBI2AEjIARMAJGwAgYASNgBIyAEdgICNgAsBFayTQaASNgBIyAETACRsAIGAEjYASMgBGYEAEbACYEcJbJ77rrroVc/pYtW1ZnSYvLNgJGwAgYASNgBIyAETACRsAIGIH5RsAGgPlun4HUyQBwtiK8SeFcGQB+cQNXxaQbASNgBIyAETACRsAIGAEjYASMwBojYAPAGgO8ltmHAeAslXG5DQBribTzNgJGwAgYASNgBIyAETACRsAIbHwEbADY+G3oGhgBI2AEjIARMAJGwAgYASNgBIyAERiKgA0AQyFyBCNgBIyAETACRsAIGAEjYASMgBEwAhsfARsANn4bugZGwAgYASNgBIyAETACRsAIGAEjYASGImADwFCIHMEIGAEjYASMgBEwAkbACBgBI2AEjMDGR8AGgI3fhq6BETACRsAIGAEjYASMgBEwAkbACBiBoQhMbAA44YQTnqjT6HeopEP0+ymdRn/mzp07V5pKPvHEE4+48847z9O7xyh8WfFfuWvXrmX9v2vQu5zX8ccf/xjl/xaF51xyySVfG1o7RzACRsAIGAEjYASMgBEwAkbACBgBI2AEEgITGQAWFxcPuPnmmy+SQv6RAw88cPsNN9xwpvI89fbbb3/Snj17vlpifOyxx37/fvvtd7mevUoGgiukzB+57777XigjwHPvuOOOr/d7p7h/Qz6K/yjFf5fi36XyOjYAuAcbASNgBIyAETACRsAIGAEjYASMgBFoj8BEBgCt2h+iFf3LpJifevHFF18dq/i7pKMfp5X9T5Rk6N2TFffcrLx3Op39Dz744PP07KNS/v+h3zvl87atW7cerbzerPARhcNtAGjfwI5pBIyAETACRsAIGAEjYASMgBEwAkYABCYyAGhV/nAp/xcrn+O0Iv9pbQd4pP7vljJ/YlsDgIwFX1EeH2oyAPBOHgAvk/HgsXpPvB8q47kJjYARMAJGwAgYASNgBIyAETACRsAIGIF2CGzR6vpim6hSxJfr8TAAaDX+rXlPvgwAD5bSfqnC6XUDgN49XM8vU9wXHHbYYR++5pprjpQyv0d5XqFnb+73TuW+MJdb9yJoQ7fjGAEjYASMgBEwAkbACBgBI2AEjIARMALyAJAB4II2QEgR3zaJAUBpt8hgsChl/7f0/9sV3qD/D5Hif5PyPn3AOxsA2jSQ4xgBI2AEjIARMAJGwAgYASNgBIyAERiAwLptAajTcPLJJ9/71ltv3S0jwJUyAGwv3/d7Zw8A92UjYASMgBEwAkbACBgBI2AEjIARMALjITCRAUAn+z9IB/hdqr35Ly4OATxf90fr/tpBJMUBgh+UAeAMnR/w/jJuv3c2AIzXyE5lBIyAETACRsAIGAEjYASMgBEwAkZgIgMAJ/kfdNBBb5cS/9n8GUC59D/+gAMOOGl5efnmEt74DCBnAJyluB+7/vrrz9D7p8tYcMxtt912oAwJje9kSPjPnI8NAO6wRsAIGAEjYASMgBEwAkbACBgBI2AExkNgIgMARcZBgO/S34cqXCsF/xSt6F+V3fil2G+XEn8lcXXewJP0c57C9yqsyFhwmg4L/OKwdzYAjNe4TmUEjIARMAJGwAgYASNgBIyAETACRiAjMLEBwFAaASNgBIyAETACRsAIGAEjYASMgBEwAvOPgA0A899GptAIGAEjYASMgBEwAkbACBgBI2AEjMDECNgAMDGEzsAIGAEjYASMgBEwAkbACBgBI2AEjMD8I2ADwPy3kSk0AkbACBgBI2AEjIARMAJGwAgYASMwMQI2AEwMoTMwAkbACBgBI2AEjIARMAJGwAgYASMw/wjYADD/bWQKjYARMAJGwAgYASNgBIyAETACRsAITIyADQATQ+gMjIARMAJGwAgYASNgBIyAETACRsAIzD8CNgDMfxuZQiNgBIyAETACRsAIGAEjYASMgBEwAhMjYAPAxBA6AyNgBIyAETACRsAIGAEjYASMgBEwAvOPgA0A899GptAIGAEjYASMgBEwAkbACBgBI2AEjMDECNgAMDGEzsAIGAEjYASMgBEwAkbACBgBI2AEjMD8I2ADwPy3kSk0AkbACBgBI2AEjIARMAJGwAgYASMwMQI2AEwMoTMwAkbACBgBI2AEjIARMAJGwAgYASMw/wjYADD/bWQKjYARMAJGwAgYASNgBIyAETACRsAITIyADQATQ+gMjIARMAJGwAgYASNgBIyAETACRsAIzD8CW7Zu3bpYJ3Pnzp3L80+6KTQCRsAIGAEjYASMgBEwAkbACBgBI2AE2iKAAeCCBgPAtrYZOJ4RMAJGwAgYASNgBIyAETACRsAIGAEjMP8IeAvA/LeRKTQCRsAIGAEjYASMgBEwAkbACBgBIzAxAjYATAyhMzACRsAIGAEjYASMgBEwAkbACBgBIzD/CNgAMP9tZAqNgBEwAkbACBgBI2AEjIARMAJGwAhMjIANABND6AyMgBEwAkbACBgBI2AEjIARMAJGwAjMPwI2AMx/G5lCI2AEjIARMAJGwAgYASNgBIyAETACEyNgA8DEEDoDI2AEjIARMAJGwAgYASNgBIyAETAC84+ADQBz2kZ37bPPA0XaOxSeqvBNhU8rXKIGe9uckmyyjIARMAJGwAgYASNgBIyAETACRmCOEbABYA4bR8r/fUTWxxX2V/hthf9UeK5CR2FFjfYzc0i2STICRsAIGAEjYASMgBEwAkbACBiBOUbABoA5bBwZAP5aZN2lxvnRkjw9f5zuP6hwlt79nzkk3SQZASNgBIyAETACRsAIGAEjYASMwJwiYAPAnDWMlPyniKT3KXyfGufLd91117MziVu2bLlc7/9Y9wfq3RPnjHSTYwSMgBEwAkbACBgBI2AEjIARMAJzjIANAHPWOFLwjxdJb1XDcAbAPjIAXKYfjABHhwHgZP0/N7+fM/JNjhEwAkbACBgBI2AEjIARMAJGwAjMKQI2AMxZw8gAcJpIepMa5l6FAYC/O8IA8PNhAOCcAF9GwAgYASNgBIyAETACRsAIGAEjYARaIWADQCuY1jeSjAD/rhJfq8Z5U71kvfusnn1R756+vlS5NCNgBIyAETACRsAIGAEjYASMgBHYyAjYADCHrScl/40i6yUKv5SNAHp2T93/qcL3Kvy0nn9+Dkk3SUbACBgBI2AEjIARMAJGwAgYASMwpwjYADCnDSOF/1dE2v9S+HaFb8bvp/V7khrtmjkl22QZASNgBIyAETACRsAIGAEjYASMwJwiMLEB4IQTTniiDqrbofodot9PaZ/6mTt37lxpqu+JJ554xJ133nme3j1GgRPuX7lr165l/b9L7x6mdxfoP5+6+2eF5ymfD+r5k/X8/fX8lPYtSnvmnOI6NbJkCHi+MvsvhRvVWHwBwJcRMAJGwAgYASNgBIyAETACRsAIGIGREZjIALC4uHjAzTfffJGU/o8ceOCB22+44QYU8lNvv/32J+3Zs+erJTXHHnvs9++3336X69mrpNhfcfzxxx+57777XihF/rl6fs0dd9xxmfK5QmnP1fNnKbxO/5+ufL5Q5qN0j1O8P1D8Y/TucyPX2AmMgBEwAkbACBgBI2AEjIARMAJGwAhsQgQmMgBodf4Qrc5fJmX91IsvvvjqWOHfJaX+OK3Of6LEM1byz5Xy3rnkkku+1ul09j/44IPPU/qPKv2lSrOi37OVz5XyKnhweZ/zOfnkk+9966237lYeV8qIsH0TtperbASMgBEwAkbACBgBI2AEjIARMAJGYCwEJjIAaDX+cCntF6vk46TUf1qK+yP1f7eU+hPbGgCk6H/lgAMOWJInwbIU+78ODwBOuP815YMHwD/mmh133HFH4Rmg1f9n6vm/jlVjJzICRsAIGAEjYASMgBEwAkbACBgBI7AJEdiydevWxTb11or7cj0eBgAp7W9VeA6r+rFyz2r+6XUDgN49XM9x83/BYYcd9uFrrrnmSCn4e5TnFcr7hZwBIMWe1f0j9Oyf9O6E3bt3/79cZvYYUB6fUfzXt6HZcYyAETACRsAIGAEjYASMgBEwAkbACBiBuxHAAMDBe0MvKd3bJjEAUJYMBotS8H9L/znZ/g36/xAp9Dftv//+r9HK/7t1/w79XqAzAY7U87fr/lSV+7eUG4cE7tHzU+rGhaHEO4IRMAJGwAgYASNgBIyAETACRsAIGIFNjsC6bQGo41zu55db/+e04t9zPgDbA2QAeBlpZag4Rvfb7nGPexx34YUX3rjJ283VNwJGwAgYASNgBIyAETACRsAIGAEjMBICExkAdLL/g7Raf6kU+BcXhwCer/ujdX/tIEriAMEPapX/DIW7hhkA5D2wXfFuygaBkWrpyEbACBgBI2AEjIARMAJGwAgYASNgBDY5AhMZANiXf9BBB+Gq/9n8GUCt0j9eh/qdtLy8fHOJbXwGkDMAzlLcj11//fVn6P3TZSw4RuEAuf5zdsDb/v/27gfarqq+E/h7SQiRGIpO0WSKgApGamdAoY7j6qrBrJHSEio2eXlJyPASLQLG4Gjt2A60VFgu/01L4xQorpCngeQloQnSaRZYHYKMLNGOghTTRhmNuvijrdjEQAhJ3nxPei+9ffP+5d3H/Xc+b6297r3n7HPO3p9973ln/84+55xxxhm37ty58+zkGyguAci9Be5dsGDBcfkrPn82AYDbS95mqk+AAAECBAgQIECAAAECBI5aoK4AQLG1yo0Ai075aUm700m/pOi0V4f4Z4TAmuLRfkXeDOOfn5e1SScl7UiH/925nv/Rynp+KcsW885O+mHmXZl5d+b9YIIHL8167kqg4Orquo66phYgQIAAAQIECBAgQIAAAQIlFqg7AFBiO1Un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IAAwcTtLEiBAgAABAgQIECBAgACBthEQAGibplJQAgQIECBAgAABAgQIECAwcQEBgInbWZIAAQIECBAgQIAAAQIECLSNgABA2zSVghIgQIAAAQIECBAgQIAAgYkLCABM3M6SBAgQIECAAAECBAgQIECgbQS6e3t7+4aWdmBgoL9taqCgBAgQIECAAAECBAgQIECAwJgCRQBg3TABgBVjLikDAQIECBAgQIAAAQIECBAg0DYCLgFom6ZSUAIECBAgQIAAAQIECBAgMHEBAYCJ21mSAAECBAgQIECAAAECBAi0jYAAQNs0lYISIECAAAECBAgQIECAAIGJCwgATNzOkgQIECBAgAABAgQIECBAoG0EBADapqkUlAABAgQIECBAgAABAgQITFxAAGDidpYk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UHcAYMmSJW8ZHBz8TIpwSl4f7u7uXj0wMLBjuCItXbr0rMOHD6/NvDckPZb8V23atKk/7wcz7/TMW5f3b0r6YdI7s54vFuvp7e2dn5ebkk5L+nqWuyTL/e3Eq21JAgQIECBAgAABAgQIECBQLoG6AgB9fX0z9u/ff1s6/ffPmjVrzd69e1eHb+XBgwfnbyC2teMAACAASURBVNmy5YlaykWLFp08derUOzLt6nTsty9evPicKVOmrE9n/uJM33Xo0KFtWc/2LHt9pv9m0kfy/oJiHZm/KfNW5fNXp02b9r4sszDzf33Dhg1Plau51JYAAQIECBAgQIAAAQIECExMoK4AQM7an5Kz9tvSGV+ZzviDlTP8m9JB78kZ+odqi5R55yXv9enIz9u4ceOT8+bNmzZnzpy1mfaVLL81y+zI6/uynrszquDltZ9r15PAwZnJtyHTerKeRyZWbUsRIECAAAECBAgQIECAAIFyCdQVABjaGU/H/XXh25xO/dLxBgDS0X98xowZ12QkQX+CA1+rjAAozvxfm/VckJEE3682STHi4JlnnvlA8v3yMcccs2z9+vX7ytVcakuAAAECBAgQIECAAAECBCYm0J3r6/vGs2iG7fcPzVcEANIZvyHpHcVZ/cqZ++Js/hVDAwCZ99pML4b5XzZ37tz7du3adU46+Fuyzu1Z9+XFPQByGcDmzD8r036QeUs2b9785eo2K/cI2Jr5xaiDS7P+TZk3OJ6yy0OAAAECBAgQIECAAAECBMouUAQAihvvjfmXTvqKegIAWbY7AYO+dOA/kfcvSvp43r8qQYGnc13/h3Pm/3P5fHNe1+Wa/3My/aZ8XpntfqN2uynv6/P59sx7T4IOd41ZcBkIECBAgAABAgQIECBAgACBroZdAjDUevny5TMPHDhQnPG/O9f0//1w9wcoLg9IAOBDQ5YtghZ/nnn7MwiguOmgPwIECBAgQIAAAQIECBAgQGAMgboCALmz/4k5W781Hfj31twE8JZ8viifd4+27coNBL9Y3N0/aXC8AYDzzz//2BNOOKF4esA3Exy4TgsTIECAAAECBAgQIECAAAECYwvUFQAo7uQ/e/bsYqj+zupjANMxf3Nu6resv79/f+3mK48BLO4BcGXyPrBnz55VmX9BggXFI/1mZOh/ce+AG88444xbd+7ceXbyDRSXAGRacaO/m5NncYIK38m9BM7L5+JRgYtuu+22h8euohwECBAgQIAAAQIECBAgQIBAXQGAgq9yI8Db8/a0pN3ptF+Sa/PvrQ7xzwiBNcWj/Yq8Gbo/Py9rk05K2pHO/bszjP/Rynp+KcsW885O+mHmXZl5d1bmXZh5nyy2kekP5/3qnP3fofkIECBAgAABAgQIECBAgACB8QnUHQAY32bkIkCAAAECBAgQIECAAAECBJopIADQTH3bJkCAAAECBAgQIECAAAECDRIQAGgQtM0QIECAAAECBAgQIECAAIFmCggANFPftgkQIECAAAECBAgQIECAQIMEBAAaBG0zBAgQIECAAAECBAgQIECgmQICAM3Ut20CBAgQIECAAAECBAgQINAgAQGABkHbDAECBAgQIECAAAECBAgQaKaAAEAz9W2bAAECBAgQIECAAAECBAg0SEAAoEHQNkOAAAECBAgQIECAAAECBJopIADQTH3bJkCAAAECBAgQIECAAAECDRIQAGgQtM0QIECAAAECBAgQIECAAIFmCggANFPftgkQIECAAAECBAgQIECAQIMEBAAaBG0zBAgQIECAAAECBAgQIECgmQICAM3Ut20CBAgQIECAAAECBAgQINAgAQGABkHbDAECBAgQIECAAAECBAgQaKZAd29vb9/QAgwMDPQ3s1C2TYAAAQIECBAgQIAAAQIECEyuQBEAWDdMAGDF5G7G2ggQIECAAAECBAgQIECAAIFmCrgEoJn6tk2AAAECBAgQIECAAAECBBokIADQIGibIUCAAAECBAgQIECAAAECzRQQAGimvm0TIECAAAECBAgQIECAAIEGCQgANAjaZggQIECAAAECBAgQIECAQDMFBACaqW/bBAgQIECAAAECBAgQIECgQQICAA2CthkCBAgQIECAAAECBAgQINBMAQGAZurbNgECBAgQIECAAAECBAgQaJCAAECDoG2GAAECBAgQIECAAAECBAg0U0AAoJn6tk2AAAECBAgQIECAAAECBBokIADQIGibIUCAAAECBAgQIECAAAECzRQQAGimvm0TIECAAAECBAgQIECAAIEGCQgANAjaZggQIECAAAECBAgQIECAQDMFBACaqW/bBAgQIECAAAECBAgQIECgQQICAA2CthkCBAgQIECAAAECBAgQINBMAQGAZurbNgECBAgQIECAAAECBAgQaJBA3QGAJUuWvGVwcPAzKe8peX24u7t79cDAwI7hyr906dKzDh8+vDbz3pD0WPJftWnTpv5Mf1um3zV0mcz/VOavHmm55B9skJPNECBAgAABAgQIECBAgACBthaoKwDQ19c3Y//+/bel03//rFmz1uzdu3d1NFYePHhw/pYtW56olVm0aNHJU6dOvSPTrk6AYPvixYvPmTJlyvp08i/O57+pzZt5b8o6P33o0KGFmf7MeJdr65ZQeAIECBAgQIAAAQIECBAg8AIK1BUAyJn5U3Lmfls68is3bNjwYOVM/aZ06nty5v6h2nJn3nnJe3069vM2btz45Lx586bNmTNnbaZ9JXlvrOZdvnz5zAMHDmxOvrsTGFgz3uVeQCOrJkCAAAECBAgQIECAAAECbS9QVwAgZ+rPTOd/QxR60ql/JJcDvC7vN6dTv3S8AYAECx5PR/9DVcmenp5zs86P5Oz/hRlF8OORAgBDl2v7llABAgQIECBAgAABAgQIECDwAgp09/b29o1n/emk9w/NVwQAcqb+hqR3FGf1EwB4eTrmW5OuGBoAyLzXZvq25L1s7ty59+3ateucBAq2ZJ3bs+7Li3VXRwUk37cy7WPFtPEsN57yy0OAAAECBAgQIECAAAECBMosUAQA1o0HIB3yFfUEALJsdwIGfQkAfCLvX5T08bx/VTr7T1cDADnbf3oRFMi0S2oCCGMuN57yy0OAAAECBAgQIECAAAECBMos0LBLAIYiD73Wv5ifYMTCdP5XTJ8+vWf9+vX7hmuY4ZYrcwOqOwECBAgQIECAAAECBAgQGI9AXQGA3Nn/xNyhf2uu2X9vzU0Ab8nni/J592gFqNxA8IsZBbAqlw8ceQRgRgisyediRMDz9wQYuo7hlhtPReUhQIAAAQIECBAgQIAAAQJlFqgrAFBcsz979uyb0mnfWX0MYM7gv3nGjBnL+vv799fCVh4DWNwD4MrkfWDPnj2rMv+CBAsWJljw1IIFC47L30DmfzYBgNury461XJkbT90JECBAgAABAgQIECBAgMB4BeoKABQbqdwIsOiwn5a0Ox34S3JG/97qUP2MEFiTDv7dRd4M8Z+fl7VJJyXtSLDg3bnW/9FiXjr6L03euxIQuLqav1qJ0ZYbb0XlI0CAAAECBAgQIECAAAECZRaoOwBQZjx1J0CAAAECBAgQIECAAAEC7SIgANAuLaWcBAgQIECAAAECBAgQIECgDgEBgDrwLEqAAAECBAgQIECAAAECBNpFQACgXVpKOQkQIECAAAECBAgQIECAQB0CAgB14FmUAAECBAgQIECAAAECBAi0i4AAQLu0lHISIECAAAECBAgQIECAAIE6BAQA6sCzKAECBAgQIECAAAECBAgQaBcBAYB2aSnlJECAAAECBAgQIECAAAECdQgIANSBZ1ECBAgQIECAAAECBAgQINAuAgIA7dJSykmAAAECBAgQIECAAAECBOoQEACoA8+iBAgQIECAAAECBAgQIECgXQQEANqlpZSTAAECBAgQIECAAAECBAjUISAAUAeeRQkQIECAAAECBAgQIECAQLsICAC0S0spJwECBAgQIECAAAECBAgQqENAAKAOPIsSIECAAAECBAgQIECAAIF2Eeju7e3tG1rYgYGB/napgHISIECAAAECBAgQIECAAAECYwsUAYB1wwQAVoy9qBwECBAgQIAAAQIECBAgQIBAuwi4BKBdWko5CRAgQIAAAQIECBAgQIBAHQICAHXgWZQAAQIECBAgQIAAAQIECLSLgABAu7SUchIgQIAAAQIECBAgQIAAgToEBADqwLMoAQIECBAgQIAAAQIECBBoFwEBgHZpKeUkQIAAAQIECBAgQIAAAQJ1CAgA1IFnUQIECBAgQIAAAQIECBAg0C4CAgDt0lLKSYAAAQIECBAgQIAAAQIE6hAQAKgDz6IECBAgQIAAAQIECBAgQKBdBAQA2qWllJMAAQIECBAgQIAAAQIECNQhIABQB55FCRAgQIAAAQIECBAgQIBAuwgIALRLSyknAQIECBAgQIAAAQIECBCoQ0AAoA48ixIgQIAAAQIECBAgQIAAgXYREABol5ZSTgIECBAgQIAAAQIECBAgUIeAAEAdeBYlQIAAAQIECBAgQIAAAQLtIiAA0C4tpZwECBAgQIAAAQIECBAgQKAOgboDAEuWLHnL4ODgZ1KGU/L6cHd39+qBgYEdw5Vp6dKlZx0+fHht5r0h6bHkv2rTpk39mf62TL9r6DKZ/6nMX12dfumllx6zZ8+em/N5f7ZxeR31tigBAgQIECBAgAABAgQIECiVQF0BgL6+vhn79++/LZ3++2fNmrVm7969RWd95cGDB+dv2bLliVrJRYsWnTx16tQ7Mu3qdN63L168+JwpU6asTyf/4nz+m9q8mfemrPPThw4dWpj1/H11XoINv5b8f5HPnxUAKNX3VGUJECBAgAABAgQIECBAoE6BugIAOXN/Ss7cb0tHfuWGDRserJzh35ROek/O3D9UW7bMOy95r0/Hft7GjRufnDdv3rQ5c+aszbSvJO+N1bzLly+feeDAgc3Jd3c6+Wuq07P8S5K3yHd60lcFAOpseYsTIECAAAECBAgQIECAQKkE6goA5Ez9men8b4hYTzr1j+QM/evyfnM66kvHGwBIsODxdOY/VFXv6ek5N+v8SM7+X5iz/z+uTs+6r8h6pyQwUGyjSwCgVN9TlSVAgAABAgQIECBAgACBOgW6e3t7+8azjnS4+4fmKwIA6ZDfkPSO4qx+OukvT4d+a9IVQwMAmffaTN+WvJfNnTv3vl27dp2TDv2WrHN7tTNfHRWQfN/KtI9Vt5cynpppn0xg4LK8XisAMJ4Wk4cAAQIECBAgQIAAAQIECPyLQBEAWDcekHTIV9QTAMiy3QkY9CUA8Im8f1HSx/P+VenQP10NAGSY/+lFUCDTLqkJIHQneHBNpn890z6X8h65XMAIgPG0mjwECBAgQIAAAQIECBAgQOCfBRp2CcBQ8OGu9U/nfmE6/yumT5/es379+n3FMpUbAr5rxowZq/r7+/cLAPjqEiBAgAABAgQIECBAgACBoxeoKwCQO/ufmDv7b83Q/PfW3ATwlny+KJ93j1acyg0Ev5hRAKty+cCRRwCms78mn4sRAc/fEyAd/uLJAn86dF0JFGyvDRQcfdUtQYAAAQIECBAgQIAAAQIEyiNQVwCguGZ/9uzZN6XTvrP6GMB0zN+cs/XLirP1tYyVxwAW9wC4Mnkf2LNnz6rMvyDBgoUJFjy1YMGC4/I3kPnFI/5uH6kJjAAoz5dTTQkQIECAAAECBAgQIEBg8gTqCgAUxajcCLDosJ+WtDsd+EtyRv/e6hD/jBBYkw7+3UXedN7n52Vt0klJOxIseHeu63+0mJcAwUuT964EBK6u5h+umgIAk9f41kSAAAECBAgQIECAAAEC5RGoOwBQHio1JUCAAAECBAgQIECAAAEC7SsgANC+bafkBAgQIECAAAECBAgQIEBg3AICAOOmkpEAAQIECBAgQIAAAQIECLSvgABA+7adkhMgQIAAAQIECBAgQIAAgXELCACMm0pGAgQIECBAgAABAgQIECDQvgICAG3adoNdXaem6BcnfTfprjTkP7ZpVRSbAAECBAgQIECAAAECBBogIADQAOTJ3kQ6/z/MOk9M2p00I6l4rOL9acxfmextWR8BAgQIECBAgAABAgQIdIaAAECbtWM6//87RX5Z0tlpvL1F8TNtXl7uTPp8pi1ssyopLgECBAgQIECAAAECBAg0QEAAoAHIk7WJdPQ/knWtSKPNGbrOzCumPZb0usz/1mRt03oIECBAgAABAgQIECBAoDMEBADaqB3Tyf8/Ke4302grBgcHT837bUXxu7u7X1+8Zv638/K5zP+dNqqWohIgQIAAAQIECBAgQIBAAwQEABqAPFmbSAf/vqzrqTTahZUAQHEDwO8lAPDKSgDgb/P6lcx/12Rt03oIECBAgAABAgQIECBAoDMEBADaqB0TAPh4ivtbabRXVwIAJxTFTwDgwUoA4Kd5vTTzN7dRtRSVAAECBAgQIECAAAECBBogIADQAOTJ2kQCAK/NunYmXZuG+4Pa9WbeV/O5uP5/5mRtz3oIECBAgAABAgQIECBAoHMEBADarC3T0S86/n+U9LWk+5N+lPTupENJvWnQIhDgjwABAgQIECBAgAABAgQI/CsBAYA2/EIkCDA3xb4q6dSkFycV9wL4wzTmw21YHUUmQIAAAQIECBAgQIAAgQYIdPf29vYN3c7AwEB/A7ZtEwQIECBAgAABAgQIECBAgECDBIoAwLphAgArGrR9myFAgAABAgQIECBAgAABAgQaIOASgAYg2wQBAgQIECBAgAABAgQIEGi2gABAs1vA9gkQIECAAAECBAgQIECAQAMEBAAagGwTBAgQIECAAAECBAgQIECg2QICAM1uAdsnQIAAAQIECBAgQIAAAQINEBAAaACyTRAgQIAAAQIECBAgQIAAgWYLCAA0uwVsnwABAgQIECBAgAABAgQINEBAAKAByDZBgAABAgQIECBAgAABAgSaLSAA0OwWsH0CBAgQIECAAAECBAgQINAAAQGABiDbBAECBAgQIECAAAECBAgQaLaAAECzW8D2CRAgQIAAAQIECBAgQIBAAwQEABqAbBMECBAgQIAAAQIECBAgQKDZAgIAzW4B2ydAgAABAgQIECBAgAABAg0QEABoALJNECBAgAABAgQIECBAgACBZgsIADS7BWyfAAECBAgQIECAAAECBAg0QEAAoAHINkGAAAECBAgQIECAAAECBJotUHcAYMmSJW8ZHBz8TCpySl4f7u7uXj0wMLBjuIotXbr0rMOHD6/NvDckPZb8V23atKk/09+W6XcNXSbzP5X5q49mG80GtX0CBAgQIECAAAECBAgQINCKAnUFAPr6+mbs37//tnT67581a9aavXv3rk4lVx48eHD+li1bnqit8KJFi06eOnXqHZl2dQIE2xcvXnzOlClT1qeTf3E+/01t3sx7U9b56UOHDi2cOXPm7vFuoxWBlYkAAQIECBAgQIAAAQIECLSCQF0BgJy5PyVn7relI79yw4YND1bO8G9Kp74nZ+4fqq1g5p2XvNenYz9v48aNT86bN2/anDlz1mbaV5L3xmre5cuXzzxw4MDm5Ls7gYE1R7ONVgBVBgIECBAgQIAAAQIECBAg0IoCdQUAcqb+zHT+N6RiPenUP5Kh+q/L+83p1C8dbwAgwYLH09H/UBWnp6fn3KzzIzn7f2FGEfz4aLbRisDKRIAAAQIECBAgQIAAAQIEWkGgu7e3t288BUknvX9ovqJznjP1NyS9ozirnwDAy9Oh35p0xdAAQOa9NtO3Je9lc+fOvW/Xrl3nJFCwJevcnnVfXqy7Oiog+b6VaR8rph3NNsZTD3kIECBAgAABAgQIECBAgEAZBYoAwLrxVDwd8hX1BACybHc6830JAHwi71+U9PG8f1U6+09XAwAZ7n96ERTItEuqAYSyBwAGu7reFauTk55JejxDNv6/QMx42k8eAgQIECBAgAABAgQIECi3QMMuARjKPPRa/2J+ghEL0/lfMX369J7169fvK6aV9RKAdPxnpvr/N+klScX9FJ5L+uWk76fRXl3ur63aEyBAgAABAgQIECBAgMDRCtQVAMid/U/Mnf235pr999bcBPCWfL4on3ePVpjKzf2+mFEAq3L5wJFHAKazvyafixEBz98ToJ5tHC1GK+VPAODvUp59aaCza8uV6TvzeTDTf7GVyqssBAgQIECAAAECBAgQINDaAnUFAIpr9mfPnn1TOu07q48BzBn8N8+YMWNZf3///tqqVx4DWNwD4MrkfWDPnj2rMv+CBAsWJljw1IIFC47L30DmfzYBgNuryx7NNlqbevylSyf/j5L7yjTOCcMtlflPZ/oHMv/5pyeMf+1yEiBAgAABAgQIECBAgEAZBeoKABRglWv0iw77aUm704G/JGf0760O8c8IgTXp4N9d5M0Q//l5WZt0UtKOBAvenWv9Hy3mJUDw0uS9KwGBq6v5qw0y0jY6tcHSwS/uy/CiNE5vjIogwHeLusa2uBygK/Pvy8vdmX9dpxqoFwECBAgQIECAAAECBAhMrkDdAYDJLY61VTr4RZDk59I4xT0RigDAU0k/rQkA3J/PX8j8PyBGgAABAgQIECBAgAABAgTGIyAAMB6lBufJGf5rs8nL0zg/XwkAHClBAgA/rQQIfpbX38v8TzW4aDZHgAABAgQIECBAgAABAm0qIADQog2XIMA/pWj3p4HOry1ipn8pn//9SPcHaNHqKBYBAgQIECBAgAABAgQINFlAAKDJDTDS5tPRf1Pm/c+koo3uTXo26deS9ia9NRO/06JFVywCBAgQIECAAAECBAgQaEEBAYAWbJTaIiUQ8Ml8Lm7+NzXpyTTYf23xIiseAQIECBAgQIAAAQIECLSggABACzaKIhEgQIAAAQIECBAgQIAAgckWEACYbFHrI0CAAAECBAgQIECAAAECLSggANCCjaJIBAgQIECAAAECBAgQIEBgsgUEACZb1PoIECBAgAABAgQIECBAgEALCggAtGCjKBIBAgQIECBAgAABAgQIEJhsAQGAyRa1PgIECBAgQIAAAQIECBAg0IICAgAt2CiKRIAAAQIECBAgQIAAAQIEJltAAGCyRa2PAAECBAgQIECAAAECBAi0oIAAQAs2iiIRIECAAAECBAgQIECAAIHJFhAAmGxR6yNAgAABAgQIECBAgAABAi0o0N3b29s3tFwDAwP9LVhWRSJAgAABAgQIECBAgAABAgQmKFAEANYNEwBYMcH1WYwAAQIECBAgQIAAAQIECBBoQQGXALRgoygSAQIECBAgQIAAAQIECBCYbAEBgMkWtT4CBAgQIECAAAECBAgQINCCAgIALdgoikSAAAECBAgQIECAAAECBCZbQABgskWtjwABAgQIECBAgAABAgQItKCAAEALNooiESBAgAABAgQIECBAgACByRYQAJhsUesjQIAAAQIECBAgQIAAAQItKCAA0IKNokgECBAgQIAAAQIECBAgQGCyBQQAJlvU+ggQIECAAAECBAgQIECAQAsKCAC0YKMoEgECBAgQIECAAAECBAgQmGwBAYDJFrU+AgQIECBAgAABAgQIECDQggICAC3YKIpEgAABAgQIECBAgAABAgQmW0AAYLJFrY8AAQIECBAgQIAAAQIECLSggABACzaKIhEgQIAAAQIECBAgQIAAgckWEACYbFHrI0CAAAECBAgQIECAAAECLSggANCCjaJIBAgQIECAAAECBAgQIEBgsgXqDgAsWbLkLYODg59JwU7J68Pd3d2rBwYGdgxX0KVLl551+PDhtZn3hqTHkv+qTZs29ef94LJly44/dOjQJ/O+L+nprOeaWbNm/dnNN9/83GjzJhvE+ggQIECAAAECBAgQIECAQCcK1BUA6Ovrm7F///7b0lm/P531NXv37l0dpJUHDx6cv2XLlidqwRYtWnTy1KlT78i0qxMg2L548eJzpkyZsj5BgIufeOKJB+fMmfOxvH92xowZH963b9+c5L09wYLf+dGPfnTfSPM2b958Tyc2ijoRIECAAAECBAgQIECAAIHJFqgrAJAz+qekk74tHfmVGzZseLByhn9TOvI9ObP/UG1hM++85L0+wYJ5GzdufHLevHnT0rFfm2lfSWd/e143ZD19Wc+3hyxXbGPYeZONYX0ECBAgQIAAAQIECBAgQKBTBeoKAOQs/pnptG8ITk869Y/kcoDX5f3mdNiXjjcAkGDB48m/Pev5SC4BuDAjB35Si93T0/OrI83r1EZRLwIECBAgQIAAAQIECBAgMNkC3b29vX3jWWmG7fcPzVcEAHJG/4akdxRn9RMAeHk69FuTrhgaAMi812b6tuS9bO7cufft2rXrnHT8t2SdRef/jrz/3bz/fNIHk16U9NHjjz/+oz/72c/eOtK84v4A4ym7PAQIECBAgAABAgQIECBAoOwCRQBg3XgQEgBYUU8AIMt2J2DQlwDAJyod/I/n/asSFHi6EgD4q7z/wBlnnPGpRx55pLgHwJ3Jd13mPZ0AwLDzUqZt4ym7PAQIECBAgAABAgQIECBAoOwCDbsEYCj08uXLZx44cGBzggB3p5P/97X3ByiCBQlM/Hlef5J594w0LwGAD5W9AdWfAAECBAgQIECAAAECBAiMR6CuAEDu7H9iztRvTSf9vTU3Abwlny/K592jFaByA8EvJgCwKunR4vGA06ZNW3zrrbc+XhMA+H7WtWmkeQkAXDeeSspDgAABAgQIECBAgAABAgTKLlBXAKC4k//s2bNvSgd+Z/UxgBnG/+Y8ym9Zf3///lrcymMAi3sAXJm8D+zZs2dV5l+QDv7C6dOnP/Pss8+uy7JfSKf+luQ9NYGFTcn7wWOPPfaBkeblvgP3lr0B1Z8AAQIECBAgQIAAAQIECIxHoK4AQLGByo0Ab8/b05J2p9N+SdExrw7xT0d+TUYD3F3kzbD++XlZm3RS0o50+N+dmwU+WsxL/pc999xzH8vbZUmPZd6VmVfcB2BwtHnjqaQ8BAgQIECAAAECBAgQIECg7AJ1BwDKDqj+BAgQIECAAAECBAgQIECgHQQEANqhlZSRAAECBAgQIECAAAECBAjUKSAAUCegxQkQIECAAAECBAgQIECAQDsICAC0QyspIwECBAgQIECAEQxGPAAAD6dJREFUAAECBAgQqFNAAKAGMDcp/Gk+/twIpt/OEwpeM3ReboJ4ODc+7M5NCw/npoVTi/kXXXTR+/P0gv9evD906NDaLVu2vKu6XPIfSvYp1fxLlix5Ku9PqF1vPg9mXadm2vfrbN8ji1966aXH7N2797ez2v+Wj/826TtJl6U+X5yM9bfTOgqLPIHi5pR5f+p/eTuVvZ6yLlu27Ph8Fz+ZdfQlPZ3v4DV5Gsef3Xzzzc/Vs952WjaPHj09jxRdlzK/KemHSe8sw28g+5w3pL0/lfSO3KD1yaLNst95S/YHn8nbU/L6cOatjsWOdmrPoynrUIOy7ROH+w5U/cqwTxyu/mXaJw5X/zLsD8f6nXf6fnC0+o9lczT711bNO946dvI+cCyDTt8PjlX/MuwHKzfgvym/0+Jm/V/PMd8l6WP+rQBAzZ6rGgCodMCnVA6Un8znlxXv03n4682bN7+tukj+qX4rB85nFJ9rlyk+9/T0PJdHHE6rnZ5pn8+0/1Tt4Odxh3+QpyS8s7L8d9Mg87LO71YCBEUQ4EgZ6v3Lds/Ndj+Z1Pua17zm0Z07d16c979/8ODBCxKcKIIBpfnLP/xfi/9fpMKfLUsAoHhc55w5cz6Wej+bR3R+eN++fXPyvbs93+ffyff5njI0fuWfXPEY0u353l+f7/9vJn2k038D2Z/8Uup5e7HPSd3nFQGAvr6+Gfv3778tn++vPr4134GVsZif/cETnfZ9GM6gTPvE4epf28advk8crv5l2icOV/+y7A9H+53PnDnzh52+Hxyt/tn/v6LTjwvHu5/v5H3gaAY//vGPv9fpx4aj1T+PoP9RTox19HFh+pmn5Xh/U37vq3KM99Vp06a9L4eDC/Pb/3UBgDECACN15ovpNWf/i4Pr4u8fcoB9Yk2AoDo64GfpzM+qyV909l81XMChdr3poL4g7ZOd3cvzBdiRL8D7qo9o7LSD/uHqk0jfS9LpvTHzTk/6alkCAKn3Kan3hrR3X9r722Vo66F1HPqdL8NvIPuXi+Lwp0n3J51ZDQBUvg/b8n1Yme/Dg/l8Vr4fm7JP6Ml+6aFO+n6MZDDW96NTDMaqf6fvE8f4DXT8PnGk+pdxf1j8pmvrnY9/l/1eKfaD1f3ZaP/3yvA/cbg6dvo+cLT/dZXfQMfvB4cEvJ/v/+SY58HavlAZfgPph56ZY78NMel5QTqY7XrwNFKHfOHChX9SiZo8f1b+wgsvXHncccetrZxZK4YTv2LoKIBAP5iD7jOL6fk7GPRjqkP/Kx39I/OL95n+TA6+j2uE3cUXXzwnkaD/lW2tKsMQ6Jp/flfkH/6UmL+umFaWAEAioL9anO1OpPPCnOH9SSO+Y622jcpZ7/60/dcqIwAuSBmvzfehGAUzKZfatFqdc2Bzdur3eNr+3+X1+moAoPYfQAKWj+SfXvF72Jw8SzstADCSwdC26tR94lj1T9t39D5xpPqXZZ84Uv3LuD8sfvO1v/Mcc/1D9UC40/eD1f3daPu5Tt0H1u7rh6tjp+8DR/tfl//5xUjlUh0b1n4HMiL2yxkFVJrjwmK//8wzz3wgx4K/fMwxxywTAKj5dYwUACiyZN5gpdN4xCwHEAeKDn1+QIcyjHpa9ez+008//c4777zzlupqq9f8Vz+PNb+IFCTv94oRAi9UhyJlWpQvwPuTFuQf3z+8UNtppfWm/U4NbXEZxGV5vbZMAYAcBJ6X7+nvps6fT/pg0ouSPnr88cd/tGz3AEgQZHO+92el/j+IyZL8dr/cSt/TF6Islfb/VwGAGNxQvSdAJeq9Nb+LKzotAFD1HGow1LnT94nD1b9M+8Sh9S/bPnG49i+ufS3b/rD2d579/y+UbT842n6u0/eBxT5/aB3LtA+s6ZM8f/yf739xkqBUx4ZDvwNl2Q9W7nWwNW1ejAi+NMd6mwQAJhgAGNrhr3b0qwGBmtWenJ3M7uJz5h1Mh+OYYQ7yT05AYVcaZnpxHUExf+hogsnqGKQsr8+6bs9m3pPO/12Ttd4WX093OjnXxP/r+c5/LgbFZQClGQFQOfj7q3ynPnDGGWd86pFHHinuAXBnCK7LKIhtLd52k1K8StT3c/ne35wRAOtS/3PicVM+r4zBNyZlIy26EgGArq7RAgBl2CcOU/9S7RNHCACUZp84tP5l3B8O/Z0XI6HKFAAYbT9Xhn3gMHUs1T6wODwZalC2Y8Oh9S/7flAAYBwBgHTO78yZ4wXVTnl1aP9wx/vDddyrwYKhNxEcob9wcvJ/rxII+EE6JydPVr8iN/45KRH/ohPUn87//yjiDJO17lZeTzzflDq/K8N9VvX39+8vaQDg+TPAaavuGPx5Xn+S79eHWrntJqtsQw+AKzcBKy7hebzTDYYLAJRt6OtIAYCy7BOH+Q6Uap84QgCgNPvEserf6fvD4X7nZboUarT9XBn2gSO0f6n2gcMZDBcY7tRjw/HUv9P3g5Xj6SPH/zn23S8AML4AQHH9/tTq9fs1Z/sP5Iz+sdVV1Nzkb2fONP/i0OnDPEWgepPAYfMPvalgPZ2hyvCPW7POW+fOnftn11xzzeF61tdOy+bLvjrlLW6G9q/+0p7bcxfQnvXr1+9rp/ocbVkrbb8297FYfOuttz5eEwD4fjq/1x3t+toxvwDAv9wDIHeFPTEjILZmn/bempsA3pLPF+XzkdFKnfY30hDo7JNLsU8cWv+y7ROH6QAXjwQtzT6xzAGAkY59yrIfHO3YrwzHhSPVsUz7wJEMynJsOEr9i8tjnw8ElyEAcP755x97wgknrE//55sCAGMEAHL2/9kcGE8vsuXs+drcMOzDxZD+4c70V/MOczPAIx39YQIAezP5xcW6s8yRJwPUbi+ds1Myq+4blFW+/NuzrTVlOvM/UiembCMAiht/PPvss+vyHftCvlO35MDn1MpjQT6Y78O9ndbZG64+laFexXXuN+YyiFvzKMyz83sYKC4B6HSD4YIfs2fPLi5/2Fl9DGBc3pwRMsuKETKd+H0YoQNYmn3iaJdAFO3d6fvEofUv2z5xhEsAOn5/ONqxT3Gw3+n7wdHqX4bjwqOpY6fuA0czKMN+cLT6l+G4MN/rc/Iv/ub0YxfnBM93cjn0eflcPAp7kQDAMAGA4Q6A03n/y5ztv7DaQR/mWv9iseev96+92d9olwCkcX6W5WbWbrMIIGT9tyTY8K7JOBjPNq7Keo7c+G7I35XpEK6ZjG200zo6dUc/WhssX778Zc8999zHkmdZ0mP5il2ZgFNxH4BSXAZS2BTPw06nd23enp30w7IYDNf5q1z/enscTkvaHZdLOjkQMswZ8FLtEwUAjtwItXbIf1eZ9okj7AM6fn841rFPp+8HR6t/9vvHd/px4VjtX3vM1KnHhWMZdPp+cKz6l+C4sDt1vDDHeJ8sjvdy3Ptw3q9O32+HAEA79Vz/ubc2J41WDOP2R4AAAQIECBAgQIAAAQIExi0gADBuquZmTMf/91KC4lr22ZWSPJnXv0gDvqe5JbN1AgQIECBAgAABAgQIEGgHAQGANmildP7np5h3J21I+u002rOZ1pf3f5j0TD4/f8PBNqiOIhIgQIAAAQIECBAgQIBAEwQEAJqAfrSbTGf/0SyzKY31+0OXzbwfZdr6zPvA0a5XfgIECBAgQIAAAQIECBAoj4AAQIu3dTr4/yVFvDYN9eK8n9L1wAP9XY8//vKuL33pW11//MdfyLxLkuZn/r9p8aooHgECBAgQIECAAAECBAg0UUAAoIn449l0Ov33Jd+vPJ/3nnu6uubN6+r6jd/4btf27Sdl+hNJs9KQLxlrfbkbZhbs+sPc/fHcsfJ26vzcDfOpPBLvlXfcccdPO7WOo9Ur9d+Wu4B+Jk+0uKOM9c9voC/1fkt+AytKWv9TU+97Uv9XlrH+RZ3zHfhuXs6NwffKaJB9wJ+k3rvzFJDry1j/PMnn7cVTL1L/i8pY/7e//e0nHHvsscVjh8c8ZuhUn+wDciDV9UfFnbA7tY6j1Sv1v6aYn/ofeS3bn2PhI09Fcixc8mNhAYAW3fOl4z89RduV9AtJU5P+Mam767rrXtx18OCxXd/85le6t279j8n3TKZPSUMeO1ZV7PTs9AQABAAEAAQABAAEAAQABAAEAJwMczKsvCfDBADG6jU3aX469uuy6aVJf5d0ctL0NNbMojiZ99W8FM8yX5z06aTiea5vz/y/HK24AgACAAIAAgACAAIAAgACAAIAAgACAAIAAgACAE3q5trsSALp5P9T5hUd/pd1vf/9X+569avndv38z+/uesUrru164xuv6frBD17R9cpXPpf5DycdSvp8AgBXCQCM/p0y7MklAPmGuATAJQAuAXAJgEsASnoI5hIAlwDkq+9yWJfDlvpyWCMAWvQfYAIARaf+x2mg2YOXX/6jrhtuOPFIURcsyHn+nOj/aS5hf8lL9mb+8cn7UObcl/erBAAEAEYTMALACAAjAIwAMALACAAjAIwAMALACAAjAIwAaNFucGcV62huQJZO/YHKmf07ulasWNT14Q9P7Zoy5XDXe97zdNeDDxYjA7q7vve9AuhLSf8hqScBgDtbOQDQCjcfavYIgGz/G4cPH16xZcuWB5vx7W52AKDZNyA7mt/gC9E+zb4MJ9s/tdkBgJRhMAeeTQs+N/smgM0++9js32C2/758B09JB7R4wk3D/5p9E8BFixadNWXKlHWp/+sbXvlssBX+D5f9N5j6F5d43pv9YH8zvgPNvglg2f8Pt8Jv0LFwc0fDNvv/cPEbbNpBWDN2es3e5tHs9BIAKK7n//VKmYvRAEVbPZX00qQplc+1VfrPybBeAGD0VrbTs9PLN6RplwAIABy5C78AQBPvQN7sAw8BAAEAAQABgDL/HxYAOHI/LifDmvg0HgGABkcEjjIAMCvFKx5VV3T2n+iaPfvLXZdd9ltHinzNNYkPdO1LOnJTwPwVTwIonhrwxgQBvjFStZrd+bDTs9NrdufjaH6DL8Tuodm/QSMAmv8YQCMAjAAwAqC5l+E0+zdoBEBzL8Vr9v9hx8KOhVvhWNgIgBfiKH+EdR5t5yO9/K9nVWcdWd0JJ3R3PZUBAIcPd3X99V8f7rrxxoe69u17ZdcXvlAECi5Luinp/jTorwoAjNyoRgAYAVDmMw8CAAIAzT7wMALACAAjAIwAKPP/YQEAAYBm/x82AqCBnf9iUxMIAHytEgC4KAGAO7o++9niJoBTM614DOAbjxT/rW892HXPPefm3T1JjyQA8M8Bg2H+RD2b/xhAw54W/0m+mrtz/ev1Df75Hdnc0f4GJ7uMzf4NCgAIADT7wEMAQABAAEAAQADg2O8280acToY5Gfb/AGzEbVNjWGji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png;base64,iVBORw0KGgoAAAANSUhEUgAABAAAAAGkCAYAAACvqFfcAAAgAElEQVR4Xuy9C7x1VVnvzwukpGJeMqEbG9PQowUqlVlHF3lOal4xLi8gsV8sUUQgy5N5OW7MLM0SX0vNDrDfEHgvBqjJEcvcZMe0+htqaqLmpou3bgSC3Pn/voNnTMeaa6615rrsvdZ+929+PuOz1pxzXJ7xG2M843me8Ywxt+zja90Q2Lp166IKe+LOnTu3rVuhRUEqv6PbV6v8o2ZR/rOf/ez73fOe9/zSrl277j+L8inz+OOP/89bbrnl0Msvv/y6WdCg8v/2zjvv3LZnz56rZ1T+ZXfdddeO3bt3Xz6j8t+kcq9VHzh3GuWrLoypCxSWt2zZMnRcbfYxqPovCKsPiQccOg38x8lDNNyl8reMk3YaaVT+l5TPUaJhdRr5jZqHyv+Q0pyj8ldGTTuN+OJBUx2Do9Kk8s9WmkPEA35x1LTTiH/cccc9W7ziFJV/9DTy65eHeBM4U9dfVHkVvzv22GOP2HfffS9Q+Y9ey/L75T0P8/BmH4OqP3PWVeIBy7PoAyp/iXJVfvpd72uzz8PzMAYtCx+/V8nCo45hxuDMhLBRid0b4pvp2QBgA8BslY9xxqAEeYT4+8GDJMhPJDDN2ghnA8A++2x25cMGgHUzAHSy3CK+sZL/2wDgMWgDgBfDvBjmxTDNCVNbDBtVR7YBYFTEJow/jvIxYZFdyWetfNjqmTwQ7AEwY6anQTGSF04YAFjNO1eC/ESrlrMegzYAWPmwAWB9DAD95m4bADwGbQCwAcAGAMvCNgBMU8Od87xsALAHgA0A9gAQm5rZNhwbAKx82ABgA8CslY/N7oVjA4ANALMeg94CsDm3AGhB69mSQY+46KKLjvAWgHU0GtgAYAOADQAbzwAwTRZhD4CkgPsMAJ8BsNefAWAPgP6c0wYAnwEwqife3jQP2xvW3rCzMsSHAeCy97znPR+3AWCaXGXO85q18jEP8Mza6jlrDFT/mR58Muv6z9oINwf1XxANMz0EcA4wmOkhgLOu/6wEj1nXO5e/XocAzkt963TMg/Ixa2xmfRDnHNT/1dCgQwDPmTUtsyjfsvDsD8SeRbuXZW5WWdgeALPueTMq30zPTG+zMr085GwAmP1XAGbE/qpiZ736OOv62wAw2y0As25/GwCSF9JMv8Qx6z6g+tsAMMOteLNuf8r3YpgXw+wBMA8jcZ1osAHATM8GgNnuPVynod63mHk4A2AOMLAHwAwP4px1+9sDYPZb8WbdB2wAsAFAfXBmZ/HMuv/bAJB0gU3vDWsDwDyMxHWiwQYAGwDM9GwAELvxFoB99jlK7q+r68R656oYewDYA2DWB5DNekDYAGADgA0Ax//nLbfccujll19+3azH4yzKtyy8ddEGgFn0vBmVaQOADQBmejYA2ACw1R4A9gA4ZdeuXUfPaCqeabHeAuAtAN4CsLVjA4ANANoPv2P37t2Xz5Qhz6hwtsPaADAj8F2sETACRsAIGAEjYASMgBEwAkbACBiB9UTABoD1RNtlGQEjMDUEZL29H6vZZLhly5ZHTy3jhoxU1pvi8Q6VdfValuW8jYARMAJGwAgYASNgBIzAWiFgA8BaIet8jYARWFMEwgDwnyrkJoUXKaxKOV9Zi0JV1t8q3yMUHm0DwFogvPnyjP57dhiwljYfAq6xETACRsAIGAEjMAsEbACYBeou0wjMKQJSSlBy0zXvim4oUAsi9Q8UjlQ4ag0NAElR07Uy77jMadcyWTUECgPWdepT9zdARsAIGAEjYASMgBFYSwSynG8DwFqi7LyNwAZDQIxhUSRfoLAspWTbRiBfNEMvF+75K/NOcyh+iUzRuylP4J33NloP+ubRA0A0PVt1v0zhcvXNTXlI3nq0vcswAkbACBgBIzALBDTPM8c/2waAWaDvMkdCQCfXP0bC6FsUnnPJJZd8jcQ6wfJJ+nm7wkMVPq4OzanOf1dmXE934oknPvnOO+98f71wpX2L0p5Zf37CCSc8kVNC9fwQ/X5K5Z+pT4clBbNN+SNVck4ihwHgLJFz9bwYAEZp/+c///nfdsMNN/yC6vEK1eG7Fb6g8AK12wcH9Y0m+Neq/b3yO3pnn2YfaOAD/6Y2+R/iAZ/Y7DxgXg0AU27/IzQPnKe2fozCl1XnV6rtl/X/rs3e/qOPzPVLMUofGDZHjzJ/r9U8sH7I7R0lTav9LQdu3P4wah/INUUuvP7669+h+5slC75wXmTBWbVEGAAWbACYVQu43FYIaMA/at99932XOuxdUkg7GACOPfbYh+633367dH/G7bff/lf777//2Xp9jOL9zMUXX8ye8H2a0tULVJzHKY8/uOOOO47Zs2fP58r3i4uLB9x8880X6f1HDjzwwO1SKjEQnKryMDzcZ1j5rSrnSEMRGLX91T5HqB+8UWHrD/7gD37xs5/97HP1/+V6/nS1McaAnr6hPvPjeoxF9AMKp6nNV9ey/cMAwKfo8ADocf0O9yzOHMAIs6aHGw5tgDmIMO0+IOH/TOH62K985SvPW1lZub1fFdeyD8wBrBuGhGm2vyp9q3g3n316lQTBK5T3keIPF2rMPVf3f+M5YD67xah94Lbbbntgvzl60LssP2QUzAPmoz9Ms/3rbWw5cD7aeBgVo/aBsp1lxHuKePwfqYw/LA0AbfSEvZkH2AAwrNf5/cwQkKCOC+qbFT6icHg2ANQJ0iA+XELcxXp+nAwEn26T7uSTT773rbfeult5XimGsL2ep6zEh2iV6DLle6oYydW6Z9Vol5jIcfWVwnr5MwNsLyu4TTtS5UH4i/E/WG22onY8+6KLLrrlD//wD3/2Qx/60Iky7vxJ7lOFASAhqD6xZZbtbwPAtzrytPuA2vpK9ZftauKva9y/dtCQmWUf2MuG8tjVmXb7Q4j4+Ll5Lul0OvsffPDB5+nZR8XX31YS6vYfu9mmmnAafWDQHDHonfvAVJtyrMzWsv0tB47VJOueaJI+oDF8f/F3ePvDFP4qGwDa5rk38wAbANa9K7vAtgho4D1WA/crUt5+qBTayvRY5775zW/+kgS6H/m2b/u2ky688MIb26Q77rjjjlK+r9Pq/zO1Mvyvw4wKUiQfqTi7RceJpQGgqfy29XO8wQi0acdh+D/3uc89WKv/f6aSzpBx6I4vfelLH7rXve71ly95yUvOKftUbH34LfQD9aUHZ6FQXgTPW1pa+nuFh19zzTUoCo3t/wM/8APbfvVXf/X997nPfV651vv6g1YMFcsguBHPbWjb96fdB2688ca/VPvvFHasBLxrEB11xcA8oG2rTS/etNtfPH//JgOAxtBX1B9eVlLu9p9eO06S06R9YNAcMWz+cB+YpOWmk3Yt299y4HTaaK1zmaQPaN4+XTx/X835yPD7ZANAmzyJvzfzABsA1rrnOv+JEYg9W9WqTc5Qzx+mgX2pBjar9c+XYr4Lfah4z57/nnR51UdC32fEDF7fRCCDXvm+NZ87ECvJlyrN6dkAMKz8iSvuDBIC47Z/MO9j1YYvUXiGVn8fpWen8Pykk07aWTMApENRFNLBZ1deeeXCpZdeetrrXve6Gx/4wAc+9rrrrvv6C1/4wi/0a//TTz99v5/4iZ+4Fy7962AASH0cTwV+92YDwLCx3GYMaixXfUDGoC1yDcYg9E0FBIJvCr+XNu0BNw+YHwY0LR6gGn0n+x81dF5w2GGHfVhGvSPFB/bo+RUNe0M9B8xPFxhrHhjEH1ryDveBOekD4/CAQW1sOXBOGnYEMkbtA1rlXxC/Z0voC/T7axRV5/P98sxk7c1ygA0AI3Q+R50NAsMGqAY5+6TfJaHuRVrlrQ75G8Is9oghcHBgz8FfoTgOnfgzGv3Knw1ae1+pbdtfCvrXnvCEJ3BI5JvVF1YGtUs9T/WF/CWBdyv9/a699toLtm/f/vWXv/zl/9TPABDK9wWf/OQnH/C7v/u7//1pT3va7mc961kvazIAxOFqqXH0nj3IfS/F7cTLVc4jqEfMtOrdhvhKwzR6ZNs+UOcB9T4QAuEVwvCXNfbfo/uHSgHkrI+XindcVdLaZuI3D5hG6w7PY1rtz/BTuy6qvfH2+XaFN+j/Q9QfbhrHAOD2H95204oxbh+g/EFzwaB35gHTar3J85l2+8dcYDlw8qZZtxxG7ANXauFuSfP7xzXXv1vjPG3xWgsDwEadB2wAWLeu64LGRWDYoEeo0+D+fQlxN5en+fdLp7jHKO62e9zjHsexZaCJrrZuP5G2sfxx6+t03Qi0bf+f/Mmf/JkXvehF36PUR8n1/wva3vFu3OSl2P2unnWd8D0oT1bUP/OZz/zcW9/61kd/53d+51MHbQFQ3C8pLJx22mk7dcrsvzZ9TYLaDFqlL4wDKPxXk6eSLCgc2mQA2Iz9o20fKHmAvDy+d1AfKMeu/v/HuC7g5gFr3yPXqv0H7QH2HLD27TpKCeP0gSL/QXN033fuA6O00NrGnXb7Ww5c2/Zai9xH6QMq/2LJTz9/wAEHnLG8vHxzWwOAZAgOYEb+Ogp5bG/mATYATNBLEfxzcgvqEwA5JOmwQf/Upz71nve73/04yfmT5cFe/dLFIWCs+HTt+SzJ0JcGHiRX4UvlOvTi4hDA83V/tO6vLeP2K3/tENlcObdt/0c84hG3vepVr9rzJ3/yJ/c5//zzX6wx+U65+f6eFPg71TfeJNTOVvhFPT+3Kc9Q0n9FcR7+xS9+8ZRXvvKVvzCs/Ulz00037X/GGWccrbMo/rLsf7gaK6+OAiv191M4RgHX85eW/CImnCP0/NFhAPhQtDCfuOSUeiai1c3V6t21bdsHMg+I1Z13ln2gCb/CDfTz9UMBzQPmp8etVfsrX7aPfVD9hDNCuj4R6/afn/aHklH7QNs5etD87T4wP31g2u1vOXB+2rYtJaP0AeV5vQKHiHddkhGuKBf/GrxBMQBU8tjezANsAGjb8xrihSvuIgI+K40TZOWkAxCoD1BZ8o5U9HdIOTteyvgX5ObzZN2fq/tjddL7p3JWTcziGc94hs4AG34IGIrBQQcd9Ha162fzZwDV3o+XNfEknSDPXvKh5btRp4PAsPY/66yznqM2+QNtAXjfG97whtdIoL9C7bY9r/yr3WDmr1F4hsIwA0DaCiBl/phTTz31qZO0fxgA0rkCuP3rHiMAn6m8TvfV5/8iHsWegwEgo2ZPgG/1n2F9oOQBeAHU+0DOSbzj8fAKhZ+Vwv9PSvfDir+MR1B9O5B5wHTG7zRymVb7S5j7fhl2OQPgLPH1j8lr5wzR93TNHcfUPw/m9p9Gy00vj7Z94Oyzz373Lbfcsv873/nOn/3GN77xP+sygryC7tl2/nYfmF77TZpT2/ZHDhzWxpYDJ22N2aQfpQ+UugDUjuAB8MOK/kOk0Txx0d7MA2wAmKAfhwGgE4L78gRZOekABBoUefZxPlOD841K9lC1w6f0/0wJ9CtlNk0GAAmAD5AA+H5NEq/ik2A5fnYF1bvt+Xns/+OkcFZir1UZp8Q+4Vblu1HHR0Btyrjiulqu3D9WO8yxC3+15Wde8YpX/Ddd10mh+22lSYe9lNcpp5yyz1Oe8pTPqA3TSbD1vkH73//+9/+IVoM+qXhfVJQn6hyAzqtf/ep/kTDJtoK+7f+ABzzg37T14DtV/l8pHmWkvfmh8Ccy9Oy6uMe6zP2htTh4HvyUAgYCzhFgK8BC1OFx+v1qpFvJ9QqPBQ41ZOvAwPMAwgiCFwRlH1XHZ97vR+EBmuhfqfr09AE9O0s84i3BO1gZOESBgx1fJOX/T9QH7sWnQc0D5q83TLH9t+u8jud/7GMfe40OhHyQ2v5DCqep/b/oOWD+2r2kqG0f0Bx9CrxRv9vf+973/ozyqMsIfedv94H57QNt2z/kwIEymuXA+W3nQZSN2Ae6smprAPj4xz/+3z7wgQ98+klPetLXfuRHfuQgMtlbdQEbADbmODDVRmCvRkACHIowK+bpVH3ds5J+b4W/UPgvnhWKMPFeEvfn193llfZf9O67FT6gd3iL9L1CSUdRfooCzB/3+5UhafL2AqIRt3I7Y+W/oLM6aDA8Arj/bwo/qvBRBRR9rq16zxct0hXGELYFrJTKexgAyGO5pQEA48MXFH5hWJ0G1dfvjMBGRiCMYYyFqzUOOEB2zS6VlYxuujiYdHXNCnLGFQIF5p8Q5suGxggYASPQFoFYeMmLJemrUHvrZQPA3tqyrpcR2MAIsDIX5OM+jwEgGwR4vK0u2Ok9+/th2nz28RfLqhd5kW6gEB4GgOSmr1Ax/2EKcyjpC1HuE/W7qHCe0v18pkVxyk8NYrRI5w0ofEPhIwoHKvy4wucVnqdwQ6Ql7qsV7qPwCwqs+INJJ+fdgj62QbxCgXMI0jaIEqO1/h91p5gdpVFkrct1/kagjsB6esOoLB/o6S5oBIyAETACc4eADQBz1yQmyAjMFoHC9Rx38dW1oCbKYFWfMoYqo6FAPkbRv0Ph7D4GgLP07vK6ASDTH0YCbolT1UvP0xcC9GxLGAASXbpQvPsZFRDsec/BfWVepL1QAWWd69D8PlbseYZxYSHy/oB+WcXHxZ+tJriu43mQPQIqZb3uFRH5t/6JlTEMAXwdYSjmrTNuEbE0ftgA0AIwR9krEOjHc/aKys1xJbIXQL+5YI5JN2lGwAgYgXVBgM+fLNZL0h6a5XUp3YUYASMwdwjEinlHhB01bGV5XOLDAIASzWp22g8/rSvyxsX3JgVOgr2XAko2++UXFJ6m8OUom5X0ygBQ0hDC+7P0DFfhuldB48qe0mAAYKX/XxUepICx4eisCGTFO+5/Qu+/V+FjChgvVhV2xP+/1y9bHi5ReFus+KfzA3Rx9gWeBRwmuCFc1AKXRLwNAGUv838jYASmjUA/nj7tcpyfETACRmCjIoABIO9LreogA8DAA6U2amXnne4QknH1RSnaEIL9vGNq+kZHIAwAC0q5bY0NACi9KIR15Rp3/qwsjrxSXRgXUPLZ+891jgLeA1ynKtxXIZ0v0IRQeAJ0gj5O8AcPLvbsX6SAgv+n8f70nEcR76f17FcVMB5gACi9DHJeKP8fVvhnBfbmdx3QpySUz1YI3v0exoPgET+mez5hmYwLdfrDuICxgzMDurBtqqufGYFBCMRYwKi1IQ+QdOvOFwKFkbSRf02D2rrBdRp5Og8jYASMwEZAQPxvKehkkahRhsZLylsARmzNEMoxmqCkT/U07fWYGEesrqMbgTVHIBSMVE6sdOdD9fguN6vjT1LApZ6DtJaHEaT8Pqk436/Aaf646ZMHBwCmtHrPSvq3K7Cf/gY9rz69l/MOmqpP9jUYFT6nuIcpVAeJ9VvlhtEqHucC/LPKemYYWDq6P0GBMwCo91K9XsFrwIDPVvH7zghEfT3Pmgw0IfxSJtsLyP8/FDDmpHoGPYv6e06/yaFOi+83LwL1sbB5kXDNp4GA5ZxpoNibR8xrvMBzr9GwvTYlO1cjYATmCYGQ8VhI63veE4tSNgCM2GrFqlzXidwjZtMYXXmzPzddTUrJNMpwHkZg3hAIayWeLyikS8G8IJNvtnNC/q0K91DgRH1Odl5qqkMo6RjnjlTAYJCVdPbpV0p+jOE/0vsHKLxUgU89dp13EEpP8o6KFfwF/cWQAM9kVf0fFR4b75OFVWmIv6iAsr0czzA2sMUB7wMONMSbgFV98hvqYRFYvFBxsxGArxN8ReHlCnzGTll24xF8BM+H9yncpvBtCu9RPLYzZANAmhwUMExwQYuFxgBjs/5E38RoxDkUqR/HWEhzU5PBaV6xinGeyNtIdM8rnpuVruDrVB9heqY8UrQs5naoG8P1ruvLOZu1vVxvI7DZEQiZGhgGeQCcbQPAiD0llIwsVKyOmNzRjcBei0AoCnlssLceYQWlE6EJZbNaUS9BCGbFdgBW+Jfyu3iOGz3K/2cUcL+v3EbrBrMYm+zNRzk/XIG9/jcq4K1TNwCghHP6Ps9/UqFS2vs1UN1QUY8XgiIeBxyyt8x7rKwRj/pDB0aMka4oFxxRwkrjQs57lQyVd3WWQmCBUYVnKPmf0/uHh1L0y0HAc/WbDzPsux1iJGIbIqtMzkVIxgfR4O1lkwK6hukLJYJSho6JTErRR+n7GPEYB+kapjQFn2DLCuNjav0jjBkd5XvUrAwAlhfWsLOuU9bzpFgPmoOK+TB9JWad4NnriykMieCa5tqNepkfbdSWmw7dav+8vRbDwLINAFPAVaBWn/cqBfzCCoO3wMoUinIWRmBuEagLSiHYsyq+rNDXADCoQsqDdKy0P1CBFfjKXb4+7mJyW4j8EPwrr4KyjNJwoOcYHoh7Tn1FpU5XjGeUZvb/v7A0KvSrQy4rxx1X2akzbsoLeg7QXz4nyIGH/6Bwu8qqvm0e5efVW1ZzqSvGj+TBFMo52XE/UGgMfJNi16buGZMoAx65Znt+++Hv56MhUAi7bG1prUTUFRPd5208Qz85WfKJSQ0AkVc2OmZewNheqfGAic4ZaYtqfby1Sac0rY0nbfJznF4Egp9iJEYQHnhOSvQpMoF/tRoTwXczr+zqe5O0R4wzPL+uxdA2SV5O2w4BYd544G+71PMVq5+uMl9UbkxqirlzJI+zmCs7qvUOjenG/fr9ECl4E2UuD0NO8bu8VG0AGIBYIXQDbt+G6Teo9BxBm4ad2QrEsA7h90ZgVAQKpoPSuJrT6zkr/FyHIigVyiXjJ618Z4WY/6USGWOFz+Bx/Xa/8RZ5orR/X8S9Qb8I+F0r63WFpKmOkVdygR8mBBZ1xKUfhTptKwimzxhPhgnd55P6GfM9wuI0lZ3AEyGTsFvhRxRw+f89BVZiV+r1DnqzYDqSN4LSLig/hCFWQlp/uSFwzmUuN7XFLJ7FxEvReJ6sTouGwCllN818p0XfWuRTjmvlz2o+4+oHFF49TKgZV3Bqqkcxvv5C7/8m2qBHwWvDH6aBU9RtpDODmsaZntkoMI0GUR6BLx5lnANzblveXxYf7YF8xxivDK45TowH5oLqjJgpke9s1hmBkE0oddtG5+ehqyC/YJgdaf5fZ9g3XHEh53QtdASfSDJhP5kp5BAM0gON5TFn4fXJNtgsT5MOY3srPlbIPORhD4CCYaf9vrqwwqzwZ1IhIdKT1UAPgH5K0YYbASZ4UyCg/jq2RTwm046A4gBNflEUrlJAaVgIANnfnj59Vwe0YLLpleKMZMQMBkg5lPk8hUcpvE/ZPL1N4yl9XjlkTGcDQLmiPnAf5jSVnZJe5fvHun+EwkPi+RdE38P61SkEAV4j1LRd1QI3Jji2ZPBpxb6TWhss1ytOCPz5PIfq4NY2/bhp0h1Gd9sJnXyiP2XjyNKwvNfrfTHO/ktlfqlJyRnQt8bmD6PWrxhPyWMh6Cabn1J4scKynvdsK4h25VyO/8JwN2q5axk/+itCI6vTydA2qSyylvTOc95Z4C2V/MCXPvpvCi9FEC7rEHyBRxhxVwv5DN7xO7X60kb3L8Zy8ipQ4HOuCObwyJ7DoqPfjmQYGoZz5Jm3WtW/rAOPeXbQ01XfYfn6vREwAsMRiLknb7tMc6aeMe56tr7q+WLk+Ov6PVBhq8KXkSn7lRQyHttaX6J4ibeE/NDoyRSyNtH6Gq5GEp6HQ7BxY5SKSc0AsOZCQjDuSonYuCia8s2AgPprNpadM8wiHsIWsPy+Am7qC4ERAkpHIbnpK6wocPAYq9cczne+8kZB77pirPyaHrJvvydOMERcJBtX9UvlTFFeq3BvhZerrN9o23al8hB0U4/sAYB1nSvtwwxGj8cCCsrU9jc30Rp1TxODrq+qvIP71UlxuwwVhcI31E2/EKBH8gRoi++04/WjN/CiOOq82gfTxu1dg2iMPoawjWfBIM8x4jxDgc9SDrXgh2KCQIH3SSO9w7ALZeYtivdDUeZSn3p/UM9RotOl8vrKCoWClLx62uA6jM627+v9OKeLcZcNKyO5VbYtez3jBc+Bj3Sdk7KeNExaVvDuhehPy5Pm1ya9ymTFrKv/hlCe+3WTkbnLgFXwRrag8QnWfLHy/wcK36kAb4f3t1qNU557FPcYhb/QmPnvberSL07wBV5zXs4lCml7Vxk/6tyjiExSrtMaASPQjYDGWZYXEs+JcZfnodUcW8+zJ2n+VPWhw+Z0pflNpWe7542KyyHXPVfME/A85uu8qNY3701tACgnAoGVrKO6EGpXhnXsUQTmFnl1FIeJA2tyj7V4WHq/NwLrgUAI+jCVUVzmM0P8OyVjtZ1VlZVglAhOrJTwnXsEMYxgMLb9FXDRRLjq2n6TBTo9xlKKAaLLja1QghsVqhi3Ga4s/I273xnal4PGRp4RiggGk8aVyHHbrVCy4FcVBqHs5gmnsiYH3hSHmxmrWpnfQTe8h88movBxgOKf9TNWRLkYaLgwwKyOW4d6umGC+bjlKN8fjvrRl/CUaH3FhIphii9KfAgFtynxOLQrTd4iRh+6VnkvDSIsBP0FxRkqLPTLJ8Zw3qbyUcWjbj2GimKcJffmfvXmXZHnQHfnEHpIAg9o5XUyrKECQ6LxhY2p5DmsTL8fDwG1VYcxpJAUVN1j/EVOHtjvy9Kir5HP9yigQCMzNbngM05+WoFPyH5DcXqMyQPGCGnTVfBKaP1ehb8rZbRiDCO3lemWB6GkdHjW3FfhcOX3yRjbrTyqCgxepfTw4n8O2visLOO5a87kPvhT9khYU0P0oHr73d6BQMgP2duksT+F7EOFW+lU845M8C/kWea5Jq8evEMx5t+h8EeKwwJT11XMgchZfJ75fIVPxZgdOH/FGK62HYWsBz3VNqSQV+BVzO1vVviqwu3BI+CVXWVsdgPAooAZSziPAQD4WIUfHJ3i6HnvxKbPCIyLwAiCPsplXgnHPYn/O2OscGgdSv7/VmAff95LTxwUE4wBeAFwHsCLFLpWM7JigtTYVI9QUNMrRVmTlb+iDOrJFoZB31rNOAxUokZtE9Ew0iTT+MoAACAASURBVMr0IOVR7+CB8EIm8uwqPwjfnlWuYrKnnsuj1of4xeTFxJXabhoGhph0aQes7X8wSOEILCj6qlyPqNvAeaI+NmKyJh9c9vjqAkJQmh/iHXgjLHxRAQV8ZRhmRZ7gMpKyG8IC7YZH219FWQ8KGnr6b25PMCj6ezI2hSCUye3oD/MfYwGvkx5lLEdUuux1wkGarGSgvPD76WjrRuNKP1yirTB2VV/dKPBlFRecknv2qFc5Jsbtz0W9wX1BgT41Nk+apP1Hrf9axI9+gwGZT5n+vQJ9Z6B3SZ2OYpzlT7w2Gp0K+Yws0udXJ6lTjJ/cpyreGM9T1k28Su+TwK5rWxgTlvSfFbr9FFAAMAzjKZY8FbiPvLZFWjA6quQPBQb587h4EGAEmAq/nASnvSHtsDbdG+o4aR2K8dXXY7Bf/5207PVKH+NsIcZVnvf6emrnMVzKpiUGyid7CJHlPyn8XB7XwRtbbQkqZJQPK4/zFP5R+RwS9OIlhmEUGfvQ4DnlvPu7eo5MnWQRGwDuXv2iE1dWLAG5pGdMVDsGCYsAOGggBCPpWY1brw7scozAOAiEoNkjQAeD6QRD7BJkYxyUxaGgInQxrvIYYOUZhpry1vVehpBCjyU0GGK2MA88pXmcOk4jjWiEd8DUUUDGFuzHoSXKJimr21iToaH0BFiMfBGQccvOK/7cr5Zl6l2OWz3up/QoLlbuni0WQQ/vKmWyoPGcYQpr9DmUwRcqYAjqKJBuaRx8avUjP75tj/FpYJ4xuYLHSxXeFRMo90ysfbdxxNhAOEBJZu8f9HOfPV/Kz1cyHtbcHTfaijGEYo1RhXEHfXlf+ULGqUl5ye+UT5exqSbUUE9WHIa2VWBEto9UeGfk/379ohD2uDXGPIyB7arcD8p+HOXSNvCY7JnEynIXvsFzoLPROBVtxWuwWeVP0Q+29RsLGZ9hv33GRuaJfQ05Ske/pY1QABnDtB/3SbAbVu48vS8xiHaj/ri03jLKGI8+RFuzes5WMFblK+W34GUchvoOBZRkyuL3JpXVYxCK/gJcbIt5DX8Uj34E1vmijy8qvF7vXtYP2xofY06AVvJJbVZvw+jPjK8PKJymUBkZinH2ej3HYJJWUgsMoLPv3Jjp32h9pR+26/VcuIH1YQrp07nrVS7lRH+A5w1s2/WkqamsoDPzsOU+cdJigq4d9Nu1oLmYUwYusMRcAgl4hrYynkfe8OBkZCz4RKMBPngcZXxCIbWhrgWFjgIeA6UBgHfVnBlzUF/jQsYu+BuesdlLlk9jY0zA6wC+xELbvyi8UQF5ELnlTAXqzC/zbnWuz6Y2AGRQ67/RWdoKNTRwuuqMNhhwl9DVr0w/NwLzgkBdgG6iq2B216rfn1sIzIwbTuZnpZELIahSdmJMcEI37/+PQkcBxpg8AeYFg41Ch/Bs9AQI5WEkXIs25fT0bwuettzAH2kzBNt8gCJfP8AYgkDA6bLJGKJn2fJ8//qkWwi32W2V1WBcWlcV2FrRygBb0hb9FjxQ9BHi4MnJsBv9jnMouH6lX1+LCfYxisMBckPPQ+jXT2JChxY8Wn4haEn9O+hknCQhL2hLK4W6T8r5pFeUgTDwZAXaAwMA/YEyWM1ASMBd+PMKj4vnjYJR0S+uirR5VfMcpetEGWRBOW9XSEaQeh1CaEQoZPUWXLjYesIKJocmpQMsFQ9DEvjQhtBWCkqVEpzrE/mANRdCz7sU3scN/W7YPKz3a6pYR70TceAXdcTwOXD1uz6Gg07G2NhnQARGE/1E32K8p/EV7cUtgvJKU+bRh5KBkHgRZ6StV33y7eh5JTjXeU6M56yIpAP7gmeSXfK80X1W+Fb1bCHoY4WMvpf21CvwjrLoi8skjryJTzy8YIhHnDTOiBvP+J+MS0qzFO9Y+c9bsZKxXPdHR55ESf0kLt6T71GjKFLKa2gfK8rw30Cg6A99DQCKQ59iLHZ5H00KYvCKqj9Mmt/enr7OI/vVt84X2uCiNIxjjG9cp2X9Lp6nh01yRMFz3qMoaZ4vru/Wf879OVKBw6eXeBdzVM6zPHiUZ8zLrOr/rALu/Jx/hQzNKv+CAoeZ4jHLQYIviOfJKKprVQG+i9cfXz1hfsbDNs09m9YAEJMY4PU0YjQGlmWuf84NH/dDf4rGJA8OXKKMvq6RQzN0BCMwJgLqix0lHWklPcZGKrGuuGUySoFOcbIBgFPoOSTpRoU7FXBvxhKZ9kI1KTeFwJNWqses5qZNVuCHcFsJjSGgMEEgqHymDQ8LwfjZio+LNpbi6xUOj7ZbLdoeq3gWclGq395nImTi4ULYzYpYMpSqLIT2jgIGAIRsJizoLU8+H8nDIvotRgfoZoWwWu2GiGHCQmBG1D9VoM/SJ7u2dQVvXwxMljImBTYL+X8bzIMu0vQYiou2XWmbV0EHwilYfEPhGXXFQXljAEAYQaBgNeGjivPj9fqU90qT25NxSvtjpFlR6MQ9AghGhy637MCdrOAF9KvSGyLnyR5tVmfZD4mgwgoK7bBLgS9aoKgRl20TXM8sFCjuMUZh7EA4Si7f0R9Kg9Az9Q5DU5exMfoieWwbFeegZeSfEEgZC00r0uDJxXhA0Oviw8HTU4RRFMImIkOYpa+0zktpMNj8ucINKv++DWO5a9yNDM4ICQILeBxlsmqflX08kZJBqz6fFfQeFf2qNABkT1DmTPob3mmfJO86WTE+KQ/h+kcVLlJAsMewhpD/qX7zZ9BFWvgtXkLIiuco/nK8W9Qv79N9XMynxEUZ+FeFHYPmTNEHT5maUbFe/81wX/BgcKzaIvoZbQTPKNtoIliUL/1hIdoNg+qmuWIs57q3wrSYW2iHvvKj4i0FkF0eANG+zGPwj66zDGK+YU7BQ20l2hrZpaP/fVfriz7DXMS8lvkDJCSew59iPqVvpbYunjG+01wZdNMvuC5WYGtsNScoDeVgHMgLCszNyXOB8iIdSv+J1CGeJ713sxsA+rphxsRYuX8EiK1+GiaYLCw3Woxypv06aatCHWluEQgBJPWBSQW2YZUMhkhZ5Xfqh7oWDcu3/r4P84JJsScpHxJHson3X45Km+PfjUDwky5PphAKF/T60LqyU5t8/ofiPFWBla0TFBfFLudLf0JpeKAC5zjgMYCiOVCBUv5pRUoXBoFyZR43tTR5lW2n6BgAEMIHfh+3oAua6PsI4HgB1IW2PIneU6/yqjcr8B3dEzhFm08c9v0spOIu6H2Psk5ZQS9KMOWjtPcoDWX9CrrJk4tDy76ugDDS2uVb5abVb6WpjBXBc5JyredL9XL1nq0jXH+mQDu2MQBko03pzsghRhgTUJT+PwUUeAQStvesUBeFxShrQb+4HybhJQQl2h5BhRUM0nG9TYGVClwpK2Wy6A8YEi4KjGjTtGKmgOfI8ZH/CYFB6X2UDVdz7W00TH4YJIAWwmeXQRBM9C73f4wlybCnC2+JHqNNvGv8UT4cpMnZFm9RG5wZ7UJczkPCmLeqUC14NCnB0TYp//J91H1BjxmLuF8zprMBO29d6WTC6vNp1BHFmfFXN96xZ5Y+drMChkcwyi71uN+zesaq/bIC3kgI/uyZ7fdJ2kW9g1bG+2MVUP4rAT/T2O9XtEIneWDkga5KmYx2hP/Rr6GJcfJzCsytq1HuuvbjoLcDPdNUeofhtF7vg7fDI+pG6J45qBhL9F+MjdkDaQf3mWY9byX7r1cd57mcQXxtXLr75RnjC+WcMYussBzjjPGY5kzFyfMF7vWc2ZFkpsiTsZkObY++kHlUlmsOiXHNQdefVMBAiPzzNaVJX2dSuiX9JPlMASPEggJbl/C+ZBEmnR0UdUdeQYnnqyHZGE5a6O7a3hd9jrxy3+zo7xMin/cwb8b/zXUGQDRcrjsgINAAEvs7ACyDlicFBjUW+q8osFfxWsVttMpFh0qWpMiHvGDo5NUoeOg5giTxmNiY6LCq803IHpfZTLR/Nx4CdUF0LWtQ72vR57PxYaBFOehMQmLTBB+MBUGJ62sKMD2EHwTINDZCGGQ1g20ArFSQF6uxjde4E2SMt6Q8KP8uy+1a4ruR8o4JBp6EULIE7SXPYTJrqk8IM/AjlH+8OvDm2K74dQUdvsb1XQqsJqcJckBbY9VmQlxWIK+UXmka3d5Lfg0f7UProp4vRD6pjsOu6HOVcbcQEvJp2skAEH0MHEoLPWVRJhM07uvXKeDxwi80Iiyy3/jjyqNnRb0YjwgErBJyzkAWGrrmCcXNq5nnFIJHql7MK/k99HBV46DP+AUfFD+2afC/a3VUt1lB7Df+EXpQ7BBumD9xccQAUCnpkWdHv8ytxEFhASf+44lyUtCaXajzKif5MP+hnHEOxIpCNmwkZbLgLfCVZGAJ4Ys+ngwgus9GJvoX/Y024P27FTAc4AXAmRmNdcy0redv8F0+u4jgBw5JmNRFu5cu6n+tZxyYWBq4uoxMMXZpR/onhzyWfZe+SRtepfDEKCO7jRKvrcGKdlmAvhInpS8VnyW9Q0AFdzw+lsu40bcX9QwZqXqn59nIxFdg2N9KG1KP0hCU886CM2M0bYuI/pAMQvSHWpnZAMBXAZCzSqMIhiOwIM8VBejI3jFD5bGgGzowVpK+8Yrxn/orceOX8YGAT9tgQMNrFAMsbcIWiwX9RVb8pgLeMRjRlqBT7ythviwwxgqPGOvL/egZ5Xm/Nhslj3mOW+BcNzpiiIJfN3qCUKdi3GEEQ1/I20s2hNFx1u0S4zZ9JUqBQ+0mkuliPFItPBR7Po0Zc3ueP29RHLajYohLBkxkkmIMYSBA3l2uzcNpC5PiPT/KqRYO9CwbSdPZNvW+FTIIZcHzWenPBgBohj/Dw+EHyO70peWyjZQ+83JkegwAiwrwdNLC+1hA6Og/YSHyT3Nmmc+W8mZv/980OcQzqk4j0yB8NiFbh8tVGOIMOu2bBkjCTL3zqgyYABYkVsroSLuigUoDAJMleTCJMikiUI50qZwlJfgOhf/KAt5IGTjymiAQAl4WZlsJWWtCyJBMg85yxayTk4QgmiczHpdWy8axkYVxpe3LZ4IRVspY23oXDLxnvLXNw/F6EQhcX6c3WKlRIrYroMThOtd44JTS/LzeczANCh4HvFVX5JfvV4tXCK5VXxunLUIgzSvHTXx3QfkyibKy/luZJ0afy30bfovwzdYV6pw8HVBmij7GKjlGDgxbeLSglKGIlQoK9UHhQMkg3qEIC/V61QQPXi8rJCODLowj7Oc7pxTsCwxRjvOeZBQr2gmFgHbCCEE+XXNQCArkDX0dhbTiUJ8fFA+DXf62MPPPciEAXQUeZFIIHtxSJgr39XrPZ9m69jLqdkEhGwIQZLoEkGiHu2v+rb2K1GFFgfZAmEYYq5ScEGqq1ZecOP/GHIgyh9BOe0BDqfTyeaR0roBCnmOZ89P33et9PMpL2dPu9fJGvVd+GEBoN9zDn076gu9y29SPe/aoK23jlsJiTGC0Y9Un7XuPchAaERK5p73w3MDbgjMZqF8WGrkFdxTq3Dd53yOTlIJoiV20w0uUD4p2z0n9QSdCLjLVcsZRzxfi/6X6pY6cUcGY+rU8niLvLOxmwRmZLR/0yeGCPfQWefNuNTBZ0m/XmIg2ZxwxjvFsYixXdZ+kT0RaxkR9LIBFXkXOW7DymQVgwnv4MEZD6O/X/ouBH6ubXV4FGeNxf5vwGzeveUzXr68PaLN/UD0YR1co7Ig6cTBl+bnjbCSHp5Z8jD7AxfPUF9tcw8ZjmzxmEaccs/W5B3piroE/IWMwHrm6xt0wuqOMNJYVMl8gjy58A0PGxr0VkE1ZSGJOyDyE8bVUllfMhdcGffBF+Cjl4ZKPIv8ipXtr1AcDAPz31Xr2pnq7xdzXJffq2WIuE54YPJJn9JHlGj09fFnx6wsIHaXJ82/qe8qny7AyNQPA8ccf/xhljkvYcy655BKU3J7rhBNOeKKIZKAcol8mwDN37ty5QsRx3zWV0++ZyoSJ0tgw1mQd1rNscabxWd3EJQRBKLtQkwaBAiHhWqXD4tJzKR+sx1wIpOzTSkJkjlh0Th4Rl9UIjA6/Tp7R2AhJTDgIgSMfLlIOgKZB1kT3Wj4TPQzoQwKLRuVhLct33sMRKBlTxEZY5mKc4nKEksMq5bHBYFh9ol8zxlkxhaHgToxy8juK9xtFn09MqhSe6hQFI0yW2H5CTVMtIl16VU6sw2vsGIMQiEmI9sDjiQNwVhVwh0WxR0mqDAHFJNb3k1zFJMaKOG6y6Yp+lycxeCwT9ooC/Y77nkm4oe8gMBMXpZ0Dm5bKOCpjQfcYWbnOGSZ41Hl7YMHKDyvSeTXwKMXDAJBXslntZ2U2K/7MIbjxw8MZH8w1SXmI+ScL+YyfX1LgsDqedRQwDvLbZcRVumwoznMU2a0qLCqw5eaXKSPoRTHiwkDAhYDCvELe4I1wyvXHedyEcHOGnnEWAHS9LASQjG+1jSfaHG8PDD4YLNgyUbkiR15ZkEPoyGWmQ4ki34WgoWuFn2dFm+VPnKHo0MbUg5UO+t9qpK9+yrldD/N7VkNWIhJteJwCfAqFGkGOwxmpy00K9yKu8q4MtJEnfZ9DIT+md2nbSL8r8E+v6wJbTqM4zO8InuVqERhx+vyCwheVtu5pQ/vx7tAIZPdnpXxR0lSMYVbRudiD+kcKtG9dLqkLjdWiBDgrL4x00Ef5LCx0GQFijqfPYTBooht5KwmeitsJenoO/4t8eE0+SW6KZ8xHg4yPmYdU207KNixxqf8PeuA7yCh4nxwecTBKrPZLW+BLHz0eeot+C/20U+MVZYJlHguZHzBm0uFcuvLK4KB+BJbImoxbPLUYj3iP5IUk8sBjACMGhtmJ5K8YC8wLjJG6ZwW0c1Vt16/+8/485qVEZsG3U3vFs9X8X3ExfnKlLzjEeElzl660vaRffQuefmi9rxU00KfhF5Xxsc2YmBbGKmtJeSVDW9PcOUo5kVeXoa1MH/MGOMOziZcU7Dq/qZcZ4474zNOc/ZONuxn7ZMjM6aIfM4/gdZPPiskyL3MmvJay+U18KOYs4tDPoe8wBeY9vjLyU1E28/3DhtFb0JF5ehc/rmFCnOSppGvgeSJECIz5W/cA6CtLTcUAIOX/Ufvuu++7GBACoNNkAFhcXDzg5ptvZt/eRw488MDtN9xwA58kOPX2229/0r3vfe/rxnm3Z88elPKRrugAKU0w7syAs8tOtswxCWARH9hQxaSflBhdKET8X2bSKxp8Sf/5zBUrEOxvzHtq8zeZYdjLCnS0RYVLlJ5DG1pfxSRK3c5tnXCNIq4ns1qjKmzobAf1h6LfInQg/Ha5TBZtBwZ83zvtWyqvEGYYL3mPFPuTOCDK1wZFoM4fqYaeZddZbpsMAD0rfLn6SgsvhJ/Bk7bUBazoQ7h0Y0WHZ2EAaOURUvThnv3OQfeCfn89aME636W8RBz47ekKuBo/qhD6mBfg/a9UgL68L68UDLOwR1bkQ3lJoBNtWXGqhBg9ywp1wqLAqBIa9ayjgECD8SWtZEbe/J6ThZkQmHjW5eIb+JJHXolijzcu1BgVViJ/6tWktH9Bzzn0NinBBf9Ign3knYQl5rYC/+oAz6CL+jCfNs5ByAm57pFXicVC1Dd7ALCakw0ARE/4lumDVuKAb4/rdz1uvhcZuF5mQw7C3lUlzTEWsnyQ+2821jC3Q+uzFK5WyHICz2inpaZylSfu21z/XXHYG5rdh0mHgo6hqa8beeCLIIpCR7lJAaZ9inplfKERBbejwMox5zKUHgGkRfFlixZCMcp/Uth1bSv6MfMDAi/PloPmxYjbegtW05iIvMA0e+DgVbIn+ldWLIlG/ZJspnc9Cnb0VXgISi+G6ERnvgq+hicPChtXHuN5sScbP3g3zNvztxQHA1hWIhb0n/TJABDthDLCKiGy3ooCvJD3pZGpH58gPxaJ0jYOXRXvom7Kf0nP4BPlRRmr8QBFhTSjjgn6MTijTJE/Cv+wrRU9hsIaXRvmtsC17xjOlVHcn9F/5ge2GVVG0jaVjXmPqF0KKg+KeQIPKMZF7mOL+o83G2MZl/WFKAtas65SGdza0DEozihYlPnEPJHHavJUKepbGTP6lR3pOWOECxf6krclfsel5+UXXvJj+ixjjnjMjV1zUMHT2Wt/XJl30AnPYY6rPMXg5cVcyDyTjCLxm+YNBQ7hY+G4x11/knYo6KUv/Gad3knyThhOmsHWrVuxBjJ5fEThcBHYaAA48cQTD7nzzjsvk6Hg1Isvvvhq3R+h+12q4HH77bffdeO827Vr1ydGoV9lwdx+RwEG3DhgFWdB75JARueJNH0F0kKYWQ1aEFgQCpho8ydyuqzYkSfuf0xknGpc7TXT/45CEjqUfqz2iQGUyGGQNGEU9eR9pnsUKFvFLQbNXBgkWhG9wSOVba+qwAyTsNjACLPgkWvcZADA8wUBBKGJb42iIDAWYHrkjQDEthaYPArUv6oclClfGwyBPFbr/YRq6B0HcuG2XO2dzdULIQGhg4lvqanaWfhm8or+Sd/L7q0ICh0FVmPpS1yZ/1b5hQCBMpOUz7KcEJgW9AwFKrnQK8Dru/huQXPKXxfKyzBlvWueyHwz0i/qt3FVQ/FQBrjYKpAP9kkryQo7+k3kBc98suJxCFlfQbQQqlgJxFjMagECD4otZeJdwNycsUCoASNWlZKBGwJz+/B/kIBRb7uo38g/BTZpJTHT0ZSR4sJvuOBBrLgeFW3W0f+FeIewBwbU6/16v9KGqJiHyYeLvtCVLnBhLme1CO/GfNgX/Qcvv+xKD+YI5nhL4RaMR0i1lYTMi3pAf9ecHP0351m5DzfVQXGzoQmhk/Zj/NDn/0Th9BCKswFgSc844BE+jRJP3hiy2NKCoa2jkJS8+F/1taJvUQZlQh9GB/DgYrUMhTZ5CrXBXHlC64JC9thZJqNChkIxB0cWdv5eeZaKMulKBZv/tDtzD/yHz3ayzZJrm9KmvPOlMhaD3nwiN22Ggs4K+VWK/9xob+QxFKw0ZxY4JMWlGCvJi0MBwxpzLO/zJz2hizqyUsgFP1pRoP4o1GW9Mi/ieeoXRX+otgJEHhU/C76LkoRhBo8j+t41DXkn2nRhuGXebrxiLEALHn54MWUPnENjvFEnLjxpMLKwwJXpTUZBXeDYt4x+Zc/T8zbzWUlvtBX8lf6S6h48PBkG6RNN9Qu80yv4X/SrZKyJ+B394lkH1syt8J48V8JD6IvwRsrOBiz+8wxZjC9SkG61Xr7SMeb1qnm+zvHrfb9tO01jnlAeeeGgayzX89b9gujK/AkSwez/KtDvu+TeaJcfookUWKxabsCGdPR1lHywuzbjFHgwJ8Nvf0IBYy6/eLcRd1Ghh/cMwq2cgwp+Q32Qj/IZN2CRxh+N1rYd2sSbODMp8o+V8v4VKfY/pF+YTKMBQF4ChyvOxSLqOHkIfFou/7iU7laatMo9zrsxDAB5YmSQ7YhBBbC/rbCggEU+W8KzJZdBxYCh4XHZf5rSsecnXdFRe4TS4j0dqp8g2tE7hGtWTZmYng1TjUkexQsL8EABqSgH+rkoC8skE8MgK3bCYpQOVTAtOudqLtu/84NAtFEyWCmsKCAY/LvCy8s2UzwOnWK7C6s/1d6lek2CaeYJntcIM4yfvkaxfmgE806vs/AwP8htTkpC8MhKRSM/iHZbiHajX1VXCEw9SnAWMhQRPrqcE0ReSTnWc77JnVYK6FcINUU8+C4TH1Z1jAMIpk2H+RCPcwpKzxMmZgR0lN26xwJCFm7f8EdcpHGdzeVCK/wXmuD1uNx3GUlLIUyvOgqHK7DSsJRpL38Vv8vQ1o/fxjjLQjYYY3xDwMdgzXhLigLlhCCCgPkDCigreaWIKCgN7L3m3WWKn12vqSdKcrXy30TvoGfRdpmO5VHSxzxJ/fI5B+9uEsDqedaF3Pxez9kbTn04uAnD5KLCSMLXKPQX5eY2YjUdF108LehHzNf0Q5RXsHmZAn16ibRFP+hxay3mVRTGaj9+pKNe6arjFf0ARR4DBVeTtwlGlgWFJIMoMF46Ciih/KI8099Q5qp+rLxZAcag9ASViwdQuvQ8y1Ao3ric89v1lZAct0hD+fmCVywqVG0VPIj3Kwoo1KvQA3+o5QGtKO1XKmAMJF8WUXiOnMX2FbZS3NSAFWUyZhj7GJMYU12yXkFj9Tf6bUWv7uEfjIG8Kkt/YIyX+/Xhb3wVA3wwatKm4Jsv6CWPRi+Zoj+A/3Mi0bX6hddQzkB3/sAzG2qgj7LgCfC1zOvBfyUTpDT5nAnGFe7UeAZiBKAPrxbxMj/r6cdF/Tb835jXODCUA+KYBxajUuDPOGq8gkd+WS85m4WFvb9TfA4ZZ9zRd0jPfSfaIxmEos2SAUD3XVssCuyZD7l20HbFuGHeyh4AlJO9Uw4t267IJ49hHnWNs3EarqAjGZADgwXygq5R84z80IvY2oKcWfIl+nMlPxR1ot6MKy6Mo5wHQrthkF1VyHMPPHskvacog3KpV8K1bEM9q8bkKHWOflHJ0vV+UZRN34BuDrqlLkluoi/xG/0V3vlfec7JaQf9btEK/mKbiNqrvzwongwBTx5mABBhb1VIZwTIAPBgEX2pQloxHOfdGAYAgOaC8WeBEWs4KyZcWM0wUmCUYAJ8edCGUMjJngihbT6XRAOxCsD1C5nRRmMvRJ5MQDQcDJnJq26t6ppoIq+eH6WnTnT+vA83n5qLWzafkWAAYqXn+avyxKh0eRB1udPpObQwefRYLyMN9Dcyln40bvbnwq1RyZkmLgUTvqfyXVZA4OAE1EpQqk3kCAX0MQRo+sVKEz3Kl/ZG8ULA/UMFTtCmT/E8Mfy29Yi+lQRRpRsoxLTN0/EmQ6AQPPjG9Htzu+j5YvQdhIu04h79mHbfVvC0rBB1GXUUt9GC35baYmLMK1FM5ijlTOAoSvxyWjYrf+X1Wd3wEgnpWAAAIABJREFU5QKuo8p+XeSJgQArPkpyXumDXsYE/TIJWkrbYyBvwqBfnQJDVv25UNK73BnLdOXY0HM+v0gd3ygSXlrQzWoQcxLjD57CKjT1QNhkpRfl8/8poGRzCNiyAga7BQX4AEpE2h/Yj+b68yg7PR4lXUM+uT/Ab/oeThYCUC4PIZe5rad8Pc+HFjJfswLKhaBInRuv4GVgkebxqNNqGTnKz4chskqUFDc9h1ciVMJfETCRIbhQwDkDhUUBVuE5FIx5lz4Gn1uK9Lke2ciU+W/l2hmCXY6Xfwd6goT8wGoV8zv70TO9qVxdFa+Oe4xi/1OBgxuPLete/i/kiq5tXXmege/rf8+p+kVdF/gf8Tr6S39dUQA7rmQYVB7QiUKCEYe+i0E6fUa2PidF3GRsVCiVsFRWpOnp2zG2cpnVfBX9gXagrDK/nF1e4CH/HUFvEsTjPis7izmPyDML61nxg0dirMIYQPtkg0XfBZqKgDH+iAbc0jFM4aHwpwoo9PDPZQXq0lGo88ZsAHi76skqf+MV/Y135+S+NgaJc5+k6GvQWhqZmrwpaX/65YoC8wdGkrwtMm2fVH4o5fAFzqp5ePAZZCH6w2oAclXmXzF3lHmmKG0wL/o7vD7nXWEedaM//KBCOqV+QHsvxDsMb/DNnrESvJFxNNI2iAFllryRLRAfV+AQ0FFkzY7SZJ4DBosK2cMoze1BN3y28t7oRxPPY+7n7zZw1X06xDUw4dC/ka+Y35iboQkPosb5rsw45onK6Bi0Lem3ZyFmGEEYALJVaWBcGQCSENjv2ggGgEx7DK5c77xiwmuUaAYGk0FHgcbI7jXcM2ARAhC0eJ4m2yJfjApYbVl92h3PB+6ZjQkjRS0Ha3TOBT2G0fbt+MVEDe0IJ3RyLOEfULq/0Puf139Wf7jouMslzTX6KQ8mlfbj0iFr77MBhYG+2pRPMaEjjLUesP1o2hueB+PoqC7sx2WP7dSV36IfYBGEgcIMWClhFYXVCARV+m1uN1wtUa7SypLS5++C8wmWrn49rTaIiQm6ltcCg2nRuZnyGcB/FoUDPJK2Kg0A9OMu4THjFRMTt1iiXxDPEXiWmzCN/sDkxypIGhPRjxGYWUGFp8G7cO2GBp7nT6XmLFG0vqT02RJO34f/cnHmyvcFvayQLOg/wjdeMRhAOYslKbZ6Vxks9Gg1nq/kQqJupG+tCJd5DuK75BlYUD8uTg9mhTbRoQtvBcYq5YMTSk4WFFgV5ErCYyGM5RU/xjJ1ReHqMvbmug36LeZKDOUYXPoa/eoCUpmv3iVFS1fe29+YT8ErG/tYzrMQlJJC3bIu4AcW1QGDtD1plR9ze96Wl13JK6NYgSvRyzHxl7pHOEbgBx/4LIIndKU+WdDcKW5p66xM9qwm6x1KLjRhqEiHFiq/paZ69hvDA+L29Idi7CYlQ/fQigzDCmhaOCgwID2KPH0xyQT0raKNkUNwgQfbFQVkEDDv+oxalMniC54udXf3NE8oQAd9nU9OIvTyrMc40FTX/KygeyoKyqCy6u+in4IRX2XYV6FrDNblqBhvtDvKW3lw4sA6R/9dVDr6zWsV4IHJsy/yhO/RHrznwqiPQRXlZ2WUOm2GuMGPMaxx0c/BllVpeHGXx2TBI5cjLmngCZmfI3cxvywodHkQE7GYJ+jz9HMu+nyafyPPusI3VFGst1OMT/pW4nm6ktKusJrjZn6Y74v+i4EOIxbu7six52S+G+OLJDvayPzFPMEBq+RX132gC+xx119QwFDfauwGvfBfdCB+uWgzPLa65pySL0Q5h0Scut4D1uBGeubldCk9bUIbr6s3TJMsEv010SUa0V9bXT0rHK1SNURqYwAYx82fovqlG9UDoGi4Rf3HSsrFCcpJUQ0Qk0Cq0FFYUEAQyQOmbHRWYup7ofK3HzlVmM9BkAcW9Czc0pEY5DRSo5tP0MEAgGHjntM3XsSFRjo6nfwVkfdyvKPTkg/tnBVADpaCsUALGCBAcyFkryowucOwcOtbiXddP4M6/iwn2yZa5+FZCFPVQWe5P0yTtoIJM8HTf/JeviyEna1nWXlIltEaM7sr6KmE22nS57w2FgLRZxPRmQ8MUzQiDX0rK6hdfayOQPDbLo8QPcseTT2u6oWghFsfZ86klYt+PLIpLz1bUpIeS3lMqrm+PQplvO8Swoa1aNBLNJQl8kxC2xBFjjgoCbh143WTD6ljOxgeal0GiAKTbaGkZcM2Lvb5dPL0rBzvw2jP7wvlgfmBlfu+/EFxmTsWoL+u2IxQXhbaEDBXCjoqgVfPOvn5KMJO9F+wYOsTnhMIlaUBAB7JhTLPlQwBisNqEWVm2qq+GXnSh+G5Az2bGtoKAwB78jnw96LoY9ko8G49RwBm3vgPve9SHBU3GyzwAkEgR5GuTiPP+NR/g15o7RIU9ZxPAuIej5fIYqRDFuJ/7lvQltLq6uoHMZaX9BzjH185yl9FWtX/NPfU20ppyIs88a78hMLjFTBW412R+IJCRyG3PX2CMka6AivSXJVlvZEymCCyyoZ2lA/OGgDjnxw0NmK8JcVP8RrPkGoiJ+qY5/hnRRz6dw8v453i05fBlgWvRm+YUasd/TfLt1Nf5BiVnknjR9vRP7PbfvY6qnvFLOSymtq2mHPA+YWZ5+Q00ebcVp9u1P+Vgn7aEN7KmGVBJ+sqXXPnsPoW4w19p2wfxmEeb4y93Ib0P/ovGLCdAf0G7xAMfE1bmVCGM29ZLuoHPuSBjoKxL38xh/94qeBtjLdM5r/0fYyQWSbFgxnvILzHct/GuIrugtciByKmq+BjbMuCH5In3jAcDNo1FoIX5qQZA3jp7zXMPcglic6iLOQBLua7xnGW487Db8EH4aOJ3nUzABx77LEP0mF/l0qZf3FxCOD5uj/6tttuu2mcd8qHyWpdr6LTIDgw2ZX77hgguNfBMNi/0niVHa8Pw8gTY9/9QEUnXNB/mAP7jpjAq05aTApMPAjL0IulHbdZVmKy1Z3slhVQHpl8sAxjwcQ6l7ZKlHQq30bLVwhJCA20C3TAaNb8KhgHCkcS6ObtKmgcyUI3rB7RlyqGneMH46Yt8oXQi5vqpxRYqWKFqrRm4kKK6+UfIniU5UYZMPcu5WMYbX6/uRCI8c9Ev6qwoAD/QPBlXCZDpuLwnnfwGuKlK4/bJt4YfAyeiKs3SjHKUBvemPps5J8mvBCC8rPW/CmE26wAYkxlhYIxhNvekv5jaGVPL/97rlL4yljUI0Xd4eXky4oqwhf5cuFRhULUdRXCIxguN5U9jWdRDsIXc1sXf8j5R/tzC/2r0yi3yBsskhCmsKLQqFSOW2ZgnT+5hMLGXFkZ+SPfLPAlA5JCVtIWcrn96h3Y4JHF4gDKcGqrLOTqvkcWq/eHsm7F3M5j5nFWfRMdZV7Rbxk7bAtBuO2aywt8swEgH0gMxhghuGjzTG9WxuuGKNoDJQKviWOK8dwzBosyoQt5A4MeW2Uynl1p1quPl/hO8/8oPCfaKxWPkB5yA+OuZ0tmSWM93TD6o78TLR9W2GNwbZHHkuKgpCVvz6BhJCPpsDJm+T4wqhS/GMNJpurHA2ttwpg4RAFZms+PXtVvfiCd8s8Lcyjh2WjbqKNFv4AW5tahxpbIe1HxX6rAZ51XM61lXnqGZygecl9WHLYzZe8o0mbvER4vKzDeuagXHkKM26r9g38t6Fk+vyd7XnGmDx4F+ZwzvIz4RCuG8nQmlQJ8Msm1UW4yiimQX0cBBR86u75QpTLRPTCeH67A+Rl4AaLPwCP5wght1zXvB90YNvBUeojCUYqzEmVTf3heln+r5/n9tH9HHctty1e+PXrbuhkAOp3O/gcddBD7iz6bPwMogh5/wAEHnLS6unr7OO+Wl5cZVCNfgybdtpnFBEz0c2DUbdMRT2kHrpRUgtTppz93n7e9DcXsADVU4yCPQUa2DIa0pw/mFHlwKBFWMg6KQvBm+wKDESbAxYpO/tzGOzNTKwSPHqNCWc+Y2DJD5HCKZLGrCzNrPYErf5g0g3TkSWyUdptW3GkO8KKtktLQj8ZhfS76JQJZukom2baMaeHjfDY2AsVEkw2MlbKud/Ah+tlAl76KB97Nr+BjCAvwwFUFlG94Gt/GHeghtRZIhsA00gpl8MqkPPUTAmOcJaGqX72KeedaxekyCOR3bQTCtcBlLfMMISwJxbpW4rcHg2nQEG2VygklbFH/swBKH8yGgLQtoi5QNtEQ/RkDEnmWhteUl57llb1KwdbjSq4oBXbiR34IylycM4SymFcJq3kg5hrKyIp9Em6jrzEWKTtvn6HvobQgnFefgxyGaeSF4sD19TZ4lHmGfJAF7B4jV7/yo78v6D0KSOt0w+qzVu8LngbmK2tVzij5huwE9vBR+DKKEwr90rB86rw8+tpi9Km5b48W9aNvpas+/uppo+54saA0XxgyeDaKcRgke9hXh5WZ3/eTpRvKpYxMY1/MlR/8i7bZJjqW+9GheHy1Bl0CQysBYwQyfjK4xjPyoi4E8kRRZ+sC99koABYYDFDo8R7DmMiJ+SwIwKc4l4I4KOt5oQCcMJZQfkVn8Ae8I+CNGAvgTxzkiVHza6rPw/SbrrpsnXmiXuHtjJdUz8JBjUfiZXDOLMdn27bKdW77G3IL0TG0prllzQwAJ5988r1vvfXW3VrZ366Veizf+/AlABWMFZq9JEzep+hAQKw+Y79rW/kyXtvBVc97GgxceSwpXwYSe8JQWFd7yrn7EKjzFLBcYeRg7xj/X6cGe0ObOjcJHNGxYPbZsp+FGtqDgcjepuowixC6EBKSC1QDHkwYSYiIa4VfBJwYVOWKWRKY9W6otbJN/WrtmZnODuUP0xr7CmGmE/VYHjujAQlj0u1rsIi2ywIRlnVwblQegl72+3L9WT/hS/Fws4RhYiyhjdNesxKv+oSeq9AkLK4FLs5z70BA/SVbmhdUIwyQaTWL3+ApnK7Mauu/9BPcY+ImPS6q7FfFfZJtSauRT6OxcRQEo1+nJI18+G43a94lnlXwfwynuF5zIfwwNtm3j0FiJGPwKPQGDVlJa3KpnhiTUekZFD/mOqLA99cUl2nSXc8rBFBwv1yBvsC8xvYAXPRbnaJdF0z70RtC2lTmyqAbIZyVNzwAkSUQrLMBoPI2ib61kOmqjwflhTzCgYR/rXddRrcYR115rVV7FELsisqoFJN+fGSt6BgnX9Hed+yOk98kaUo5R/nQ7vCOTgQUoKVh+Rfje928PYfRNKv3Mb6zYTB7sqA041XJXvdhCzTZuMn221va4B9jlnZiDmKcf0fUH0+01WFYBM35CyIcClqlKWVUaC/yYq5LhkwFPOHw3MGjuDwvZVH3GASZu+H7yLIYJ4iP/JkPLIcvsdLPQiP/4St51f8q0bOcyxU9eXs1j6pPebbVJ0KGrhYrS2wCh2w8TYbYWV6ih76AzF95iq0VPVMzAKwVgfOU7zQYeDDNNGCbBrm4MCvyWMI+KokTQTmtqOs5n4XCgvUuNVr6PNWgS+XgzsKFK0/12cJiQC0W6fPeo+o73zFg+CYu1/9uUqwjDoP/pzKdRf4M+uQORF0VsCwjLE3dAFCUCXNJ1uyaYpsZ86HDBNH1EGaCuS6IzqP64NrRu2q1KHDG0NLo9txGaAzlJRtkMgNFGFwu8MvGnB16jrDrywi0RiCUdsZfo2Gz6GeL+p+Mj+pnyZ08eCt/6Xscypf7KqcnIyDkwwDTvtYYEz3ufK2JvbvMrnFWT6v3XQp1m3E2SvnjxC0UIOreteKT382LMiR6siFo7EOSlAcCJ3y9a//lONgNS6Oy6Jdc8NmBBosQGpPQrrgjeaGEgEffQwZYLumKNkRQ7evaW9BJnNUYPws5n+IZ9ekaZzlOzHPZyDzUaJ7HQmDTZABI41Vll94HtBtX30ODh7VJQS950Rey8sCCRFnnuZ+vgsdRB87n6Bq7bXGYJF70G/oWX4JgEQjeSv9BMUMm3aXAloCJ+GqdRpWb5Qr6+9C+Nkkd1zqt6gJO6E0o9MuUF+3KvngM1VyVITjGWdfYCN6RImY+U/DK/JxzRxiffNOeqzJ+l3VUnCXdI7/j4cMee7YBI+euDsMi+kM2POCVlPhBXPk/fLdqs6hPppGT8FFUsxGc58j6T1ToKOClh5EUwyEXi5fZdZ/zbMCwZ2GxiW6Vkw0AGN7ZCjjwQNphdff7uxGwAWCEnjANBj5IgIMUSZwoZ/dQwxzRI4DefTL2kt7hDVBdIcje3aDhWqZnWLQWFIYyA8XlBPj0rV+l/44QUJioCFzso8EF95t6/79rZcNAKAfBPe8DIh0rDrj2wJAQ4LtWm8s8pvVfdGchoWsrwCiCaDC4ZIXMysm06GubT7QnkzIr9rh53qbwKEhS4BDHauLgf/QpmC4Mtd9WkY7ec4otbcXBU7hlcTDKclu6HM8IDEKg4DkcvvN/+wm5IXhgECxX1xvHbi5vlDHctpVinMG/GDeVW3ZRJis4laId4+xZejRwP27b8seNF3yO5EcNU1THLWMa6UI4JauxPQCUx3oaACY2WLTBLebXRcXdNg7/bZrbizwZe59hHqgL621oq8cJAZ8xwnyBtyafphyoxBX9Ezfd1grJEN6S+QOKA9sikTc2tDI5TntMkqZQ+PICAMoYga9f4B3SdYZJtH0qUlg3GlhaxhnI2yep03qnbRq7dTl9SD+Gn2H8QV5joY8LZZv96WwpOkwheQAo37yIRpzSWI7SzcWCGt48+ROOnKXBgXgcKrraj46CL3DA6G9E26OsQ1tf7yOl4x009ZxHo3cX63n+1GQumjEKfX3bv5gjqEtfo1jMAylfj/t+LTv6cxsARsdsTVPIAMBE+0w1zJ8Fwz5L9wicd6+U3b0H5nF6n63rKIBLetblVaBneQUNIaNiBm2YVTFgP6988wE9GAAQLB7ZbzAGvVgAcStKrpHBbDBGdLlANeURDKbLQh55MuhL40Jl6Cgbo5/AE4w0M4+BKztr2rhF5tFmKOtMwE0nwyJ0LSrQ7tlKm//jvp+NFCMJQSp3XYTc9cLR5cwPAjHOXkd/VuhxUR9EqdImZVsXq5o9fVrvO/EeXjgXY3hWyHsMrw3yIdyTOX13rD7Wbw7qN0/pee7XaY5rU7OCznPy3B7PfkbpUbqHHpDZphziKF+Ujb7eZ035FPIDXwJgxR5ZYLVtmY63NggUPBTFj88E0sfZ413JZyGDQcDHFPAQYM82cko2APBZVU7DT4pYyGfIJ2z1YlsMB8wlWTVf0Ye4RQYcSV5ZGyTGz7VQWEsPgC5D8aDcQ+5FdudLI+w3xxDA1fVlAR7EfMqiH14bnISPbA3WyMgo4ijcKP945OSFOXjC0hAaFiOf0qjAGOdze7Tj32BArOcRfYO6Nm0/I8+nRJqdpcFo0Nw+KM9BdQh8oAX9CH63Zp7Fw+jYyO9tABij9dZSoZSCj3X7Z9Uwf14w128N1Ls/k4OBAOaRrmBKMJKrWgx+FRHbCr4ldMPM2GveiSwZyDCW5P6j5/xPSr0CbjwwcQwMCOvVyllBL/uY+MwSe5/wVsCDgAmjcvepCQkc/JGvLgajeCW92SLadt8lFkuuVnuiChrW/G+0WVLidSEosbJfnbUQgiT7qGBwHHKChRgmR51wg2IfctpDhaGlLcFNQm7QAs7pNN+2eTmeEagjUAh7U3UjNdLfQiCESB7At8dSVI3n2iBQzGutDqRtmuPHpSzG3gLpB62mDcs/hPJFxUPhWM7x2/S1mEuY5zlzhkOfN7TCNwyrjf6+LsvqPnuO/rXq9iMKyHG/roCsgvzVdbBr9F8MCvkw6UpW3ejYTJv+GBu/rHxZVAPf6xUwlqCH/bHGSv7ka0/R0U7I4Bycx755PH3YssG2Azxs/1yBVXw+F1uO2dV6ZtFmtCfy+90Li9/6LORRerbSVPdIl15lY6Wepe21yKD6jxEBgyHGo8/WDUF98lzS8wWF71BAf+nrBdBQD3SFvh4LTeX5WTcCNgCM0SNCiVpU0m15IIyRTWMSaWG44n9VDXNsIejdbW3dZ58fZ5Ao3Ffvx/0CAgOUwb8aBHCPBZFBiMWX/WE9TCCEgqScKzCpM/BQWEsDAHnkC0tlp55XKLYotXwKBEsyebLvjDwrKx5MqMAZYweHEB2swLkE1QnF9QksFx70EpdTSA9VfqsFbelv0JL+N72vx5/mfZSdz1jg5NWEAUYSvQM3rv+h8AqF9+n50/U8r5Ii9HPwX3UIVeQ31taFgnEPPJl9mvV3XkbACBiBvQ2BMACgKHWdQ9OvniFUp1XANgLzeuBVzvWjCOQxpy7pt8sbcT1odhmDESiUN7YTIldwoUzS96qtgyFjIBPy/PcUWNFHFsMwwMVp6iixpElnQYQMhhGA628UkO+4dvRTJgdTO99vY3xA5DltjGK5NmEAyIs+jTJpv5pHuyBzV9+pD5kvna+A3FiU09H/ngW6QagqL9qcK28rwMsAzwPy7ru6rnTlAh20YKSoPunZpiVD3h2JXvKdpfzepl6TxCl0gDX1eLQBYIxWCsWUATP1Uxo1mnDr4cCrY9U4+QCQRKXe3e1Ot88+PzYG2XfnUbj06XY18sGosKAAg2Hf/sl1xl10yMr9PnAgix6XyVAqecfq+0qmNwQkmAsXKwysOHe4Qdgo0mGZhJ5FBTwQsHr2MJaCMXZ9YaAQYsgf+nJdMylgQd4YKvparRUHWrNiPdJhT1VBQ/6UjCyiMjHnz6dwlsITRP+Ha8wWITNdTEKRB5N011aLNjTExETUTX+abxu8HMcIGAEjsLciEApdNbeMUs9C0Wy9pWGU/B13PARCrkJmzSv4LCIgf/WsoBbKIIVx5glXJeOF3Md2E1age748pPcocx2FnoUkMgpZMsmApYEpymWh518UOHh6Lr0RRedY2yhjXLFSz/XMURadQs5FDl1WYNtGuup5hNx7pF7xKb1PskAXuCLnoj/8ZhOuIT9mmTIvElJEz+Grigsd6I6rCqmNsiGk7Dt9yllS9EMUrtV7/uf+kPrZIGNDrvNm+B23j42KjQ0AoyK2DvGl6O9WMQxCFF9Wv/lk4LEKn1eD4fo98lVM6qwaV3u4ckZtJv1gErj1w1xg/tktrOuU5xACulY1CsGAFW2UWvL5QjYOhGEAch6igPKb8gyGgmXx4wqJeZZMomSMDc9T9fqtYgRNXa5QdWDDAMCerfU4hfp3VQ5uYDBivnXKVgpOd80nn6ctDU1MMtqG9xhJLsjMdeSO4gRGwAgYASNgBIzAXoNAKO3U508VOASYCyNAuvop202KSOS1GEmbvquOhwArwV9Xvq8tZCgU0LcrIANywPFH9f7HQ8ZDXmQPOm7sXHPrjRgyJzSycFRhuF6dJWS9xsWeMAAkT90s9xYydG7rSu8LuZ+2rD5XqP87FJCL+Xz7++vyc9H+2/RueZR6K+1S5H1OWxk16rSpjAOqM0a0PA7WrI/ZADBK713HuDICoAjyKT9OBd2XQanGSnvpx7kKJjD2AUHKo6Oyc8fEa4ADCf8pnqVJBYYQinXXynp0aNL3swrD0BYUTlPgMx/sT8IAQBoujAYclNJ6METanq0Ko+AXkxd0cQo/xhhcpNiukC69z65x7PlsTVsTDcqLfZMHBa4vg/EGsyf67yv8qAJMt9EyXjJXxcN9C7oPVfzVUersuEbACBgBI2AEjMDmRqBYuKk+jVkooIDTZABA7qgU1JoBAHmWRQ22mp4v2eR5hWzKvnY8ULne20/O2dwtUrm+JzlcGB1a4hFY5kfIo6ys84nClyvwGfHblKbyZA0DAB4NnEfA2QRd2wlyRhEv32JgQE7l7IHto8i9RX9ioYqvHvQ1PhVlV9sMptX2WW6v4zet/DdKPjYAbJSWmpDOYAwo5SjWrV3ZQ6nkgA5OB11R4NARVqYJHBaIqz6MJu1F0kXepXv6Mg/DasjfHSqffLqumCR41nNicGl4UNqePhsTUnbTT4eaRJkd/Y68t6hOW+SFFwBua0M/MVgy4XISCzqhqXKPDHzxhsDI81kFDvbDTSt9jzdwW9RfPCBgmrjwVcaWktYCQx7THgsKNgA0NaifGQEjYASMgBEwAn0RCNmLLams6J+WV3z1HHmon7KI3JG9FUtlM+8r54tSXCxysb98NWSVvt6abqLRESjkZmT+6qyumsyIrJ5l50F7/fMCXZInlfdY2yBy2eVi1TBPAMXF4DDVvqE8p25UGL2FZp/CBoDZt8FcU9BvoOZBKeJR/gnsS2KSGOi6FUowhgguvAiScSEzgWBaWC2zO1he7WZLBAfYvE+BAxA/V6RZ0H2PS1SpENdW7dP+s2Aq1Wr+oIZQXtnzAdeq0gOAsrnwEOATjlwcggO9XNX5AlH3LjoLfHPxXZ9YCQNARy85oJFvrYLXqkKrLyEMqpPfGQEjYASMgBEwAkagCYFy8UXv8T5cLuPpfdoPXshiKGvs8R52eBwGAuLyVatPhkxDsqvqZWz2lgm5McEwijdntB2yLlsy+LrYUaOs1tfaGbkVYwELYBgAkgFo3DxD7j1c6fny1NJ6t3HGdBQ815vG9SjPBoD1QHkDl1Eo+lOxwJVKsGDJe43OqRkAULb51B1KdTYAwHy+XSEfgFhXrDsBc6Wcl4p6jZmhnLNCXrmviS7yz1bryotgWNMFk+XrDJyLwOp8prfnNFTFPVfv2ev2VdH2VPKOcvnL99PZUnGt3hGv8SrpVAQOC/xZBQ5I/A2lWxlGr98bASNgBIyAETACRmAYAiHfINtwXVxXIMuV1Fgk+WHFYz95/VDmnkWXcoVa8VcVFhV6jAzDaNzb3weuHdUTBX5kGU/pJ1qt39vx3cz1swFgM7f+DOoeBoAFFf1QBVzLOPH1jVnpLayWPQaHsBoykXxTofIAKKtR91goFOz6SaVYrldVbvkpGxhltbIeeXV5KOSyinw5lPG98ZypmJkBAAAgAElEQVRDG/8+51mHt2DkHHTDeQIcyJg+Bag0rY0OBQ1Y0JPRYtzJYQZdwEUaASNgBIyAETACGxyBkJGQX5YK+YbPB3KIMYsh2XOyabFnoah+J/+3B0B3pwhcwQrjyMqoXUbps/EFeRdvXV9GICFgA4A7wkwQCKaUTtdXyExt4Op3G0JjQmILwbtjUsquZl2u9WVeSrOo+4dHYNLCGwD3JJ49TqHyUMjplCYf2McXG/AA+C6Fv1bAayF9HjKMBCfq/vsUWN3nIr87FPiMDoeofDcYKH71HddB9Sw8Mp6neHwtgbMZCK8aZ3IYVJbfGQEjYASMgBEwAkZgGALZrTri4WV5hgJbOf9dgUWSn1JgGyfP+spjw8rx++EIhEzLZx65DrfiPxyzzRjDBoDN2OozqHNMDij8rLDXTy4dqqSPS7LKJe9FBdzlOXyGPWfPyAwxDAYo+0xYaVtBKNmk44yC5NJfd8svDAC8TpOZnnG2AWUlNzbd/7H+Py1or+eNQYCJkU/iVIcCDqun8mTrArTmLRJjuYUNK8fvjYARMAJGwAgYASMwKgKFDJWToozmLxNVMlNTvqG8Hq93LJx8TLIUix2+RkAg5F48RLm6PtM9QjaOupcjYAPAXt7As65euPRDBp8N4QsCrHo/TUw97dXXew4XebDCGxX+IxRpVuDTNS3LZaGck+0TFG6AhkKh5tT9tK0gJqBc/nIThlGvC/XuAIVfV+DgGz638noFDjXkE4bZAIDV+3WRd2bKY52pEIwdkv5RIX8KptVBhk318DMjYASMgBEwAkbACEwLgTAA4O34SAUObebw5nQ4oC48KjlILm9f5B55KR8OfYPivDji3qh3fALa1wgIBLYPUZLvUfgrgrdWjADgJom6ZevWrYv1uu7cuXN5k9Tf1VxjBMSIUFI7Cux7Z887h91VB8SEAWBBzw5lUoCc+kr6qCSWrmhFnijeP6pwpMLDFPIq/VLkzycNcet/c92VPgwCHOp3L4X3K5QGiuQhoDg9B63o2dQNGaNi4fhGwAgYASNgBIyAEZgnBAqZ6XOii22R+bDBTOa/6c9fSh575jzRvZFomVSW3kh1Na2jI4ABIFvdqtQyAIx8INnoRTvFZkAgDABUFRcwDiPBDYzvkqZvjhZKMofp7R+YsId/qwLKNop618ElkWaBuNmToMSyyaiQ3wdDhA4U/bxPH+NAdk97lf7jXs+qOp/z42KPffpWajxf0S9pqn1sYfHmPYcKsjc/nUFQ0uX/RsAIGAEjYASMgBHY7AiEzHSCcGBhhutFCnzRCPkP2S4d0OxrfAQKuZStt8vj5+SUeyMC3gKwN7bqBqxTuNTjLYBx4KimFfVcLb3DlWxVAVf7apW9eM+2Ai72xxOv7xXGBFbvb1TYpcCp/HyG780K5EN6TrDlkD4+ccM9xoEFhavYslBmrvzuivvqE4ODyvc7I2AEjIARMAJGwAhsNgRiQeanVe/fV9g+rS2fmw1H19cIjIOADQDjoOY0U0cgDABpxR3Lr+6XohC2C9Q9AD6sd3gMfEHvcOfvupSWFf6cV+XNouccnsdKP5/2ewneA2EAyPvyKeeJCqsKGACIX+3VD5pepkccZnhCk3FBcbbrHYfXfMIeAFPvJs7QCBgBI2AEjIARMAJGwAgYgQkQsAFgAvCcdDYIxLaCH1Pp5ytgBEir8KH4c0o+J+wfptD1eb0wAPA+X+zf36H0aR9/5IEXAgaEoxvOAljS87wVoDqzYDYouFQjYASMgBEwAkbACBgBI2AEjMBoCNgAMBpejj0nCMTeJk6RLQ8URHFndZ5DZX4TUst9T2EA4PHvKDxAAU8AFP26AaCj519Q+IYCZxDkLxaw3eA1CpxQ+xk954Tbxitc2yjf52nMSZ8xGUbACBgBI2AEjIARMAJGYLMjYAPAZu8BG7T+YQBIn5UpDhRcyNVpsfc/ufdH+tIAkM8U+HO946sFjy4PGgwvA4wMXd4FdRjzWQBK6zG2QfuYyTYCRsAIGAEjYASMgBEwAnsbAlZO9rYW3UT1kZL9l6ouq/6ccHrwNKsein42ECQPgFEupV8M48LyKOkc1wgYASNgBIyAETACRsAIGAEjsFYI2ACwVsg63zVHIAwAj1NBX1XgFFlc+vkywFKbwrOSX67wt0nnOEbACBgBI2AEjIARMAJGwAgYgY2IgA0AG7HVTHNCQAr81gKKh+s/B/SdM4IBIH2yb5CbvsrA3X9B4SgbCtzxjIARMAJGwAgYASNgBIyAEdjICNgAsJFbz7RXCMSZAOk+fxVgGDyh3BP/0f3iRhy2GXSdBTAsb783AkbACBgBI2AEjIARMAJGwAjMGwI2AMxbi5ieuUJABoB8KCCGguvmijgTYwSMgBEwAkbACBgBI2AEjIARGAEBGwBGAMtRjYARMAJGwAgYASNgBIyAETACRsAIbFQEbADYqC1nuo2AETACRsAIGAEjYASMgBEwAkbACIyAgA0AI4DlqEbACBgBI2AEjIARMAJGwAgYASNgBDYqAjYAbNSWM91GwAgYASNgBIyAETACRsAIGAEjYARGQMAGgBHAclQjYASMgBEwAkbACBgBI2AEjIARMAIbFYGJDQAnnHDCE3VS+g4BcIh+P6WT0s/cuXPnShMgJ5544hF33nnneXr3GIUvK/4rd+3ataz/dw16d9JJJ933jjvueKPiLSrcxHfeDzzwwN97xzvecdtGBd50GwEjYASMgBEwAkbACBgBI2AEjIARWE8EJjIALC4uHnDzzTdfJIX8I1LIt99www1nivhTb7/99ift2bPnq2VFjj322O/fb7/9LtezV8lAcMXxxx9/5L777nuhjADPlXL/9X7vvvrVr1598MEHv17xbjnggANec+ONNx6suO+SIeGXd+/e/aH1BMtlGQEjYASMgBEwAkbACBgBI2AEjIAR2KgITGQA0Kr9IVLEL5Mif+rFF198dazi75KyfpxW9j9RgqJ3T1bcc2Us6FxyySVf63Q6+0uxP0/PPiqF/h8GvLtC7y5WGYsq4/MbFWjTbQSMgBEwAkbACBgBI2AEjIARMAJGYJYITGQA0Cr+4VLML1YFjpNS/2ltB3ik/u+Wwn5iWwOAjAVfUR4fajIA8E7Pr9D718lL4JnyKviPWYLlso2AETACRsAIGAEjYASMgBEwAkbACGxUBLZs3bp1sQ3xcttfrsfDAKAV/bcqPIdVfRkAHiyl/VKF0+sGAL17uJ5fprgvOOywwz58zTXXHCnlfo/yvELP3tzvnZT/yxXvfyneBxReqvDtCr953/ve9zd9BkCblnMcI2AEjIARMAJGwAgYASNgBIyAETAC++yDAeCCNkDIALBtEgOA0m6RwWBRyv5vhRL/Bv1/iBT/m5T36f3ehQHgfYr3S494xCPe8ulPf5ozAN6jPF6rdJe1od1xjIARMAJGwAgYASNgBIyAETACRsAIbHYE1m0LQB3ok08++d633nrrbhkBrpQiv718X76TAeBz5fYADAkyWvy+fv9D6V622RvQ9TcCRsAIGAEjYASMgBEwAkbACBgBI9AGgYkMADrZ/0Fajb9USvqLi0MAz9f90bq/dhABcYDgB2UAOEPbB95fxi3f6f0X+XTg/vvvf/w73/nOrxQGgH+UAeC1bSrpOEbACBgBI2AEjIARMAJGwAgYASNgBDY7AhMZADjJ/6CDDnq7lPTP5s8AylX/8fpc30nLy8s3l+DGZwA5A+Asxf3Y9ddff4beP13GgmNuu+22A2VIaHx3j3vc45u33HLLBcr3T6Xwn698FhR3l/J5qQwHV232BnT9jYARMAJGwAgYASNgBIyAETACRsAItEFgIgMABcRBgO/S34cqXCvF/BQU8+zGL2V9u7wBriSuXPefpJ/zFL5XYUVK/Wk6LPCLw94pr++SkeD1ineSwpeV7iyl4xyAu9pU0nGMgBEwAkbACBgBI2AEjIARMAJGwAhsdgQmNgBsdgBdfyNgBIyAETACRsAIGAEjYASMgBEwAhsBARsANkIrmUYjYASMgBEwAkbACBgBI2AEjIARMAITImADwIQAOrkRMAJGwAgYASNgBIyAETACRsAIGIGNgIANABuhlUyjETACRsAIGAEjYASMgBEwAkbACBiBCRGwAWBCAJ3cCBgBI2AEjIARMAJGwAgYASNgBIzARkDABoCN0Eqm0QgYASNgBIyAETACRsAIGAEjYASMwIQI2AAwIYBObgSMgBEwAkbACBgBI2AEjIARMAJGYCMgYAPARmgl02gEjIARMAJGwAgYASNgBIyAETACRmBCBGwAmBBAJzcCRsAIGAEjYASMgBEwAkbACBgBI7ARELABYCO0kmk0AkbACBgBI2AEjIARMAJGwAgYASMwIQI2AEwIoJMbASNgBIyAETACRsAIGAEjYASMgBHYCAjYALARWsk0GgEjYASMgBEwAkbACBgBI2AEjIARmBABGwAmBNDJjYARMAJGwAgYASNgBIyAETACRsAIbAQEbADYCK1kGo2AETACRsAIGAEjYASMgBEwAkbACEyIgA0AEwLo5EbACBgBI2AEjIARMAJGwAgYASNgBDYCAlu2bt26WCd0586dyxuBeNNoBIyAETACRsAIGAEjYASMgBEwAkbACLRDAAPABQ0GgG3tkjuWETACRsAIGAEjYASMgBEwAkbACBgBI7AREPAWgI3QSqbRCBgBI2AEjIARMAJGwAgYASNgBIzAhAjYADAhgE5uBIyAETACRsAIGAEjYASMgBEwAkZgIyBgA8BGaCXTaASMgBEwAkbACBgBI2AEjIARMAJGYEIEbACYEEAnNwJGwAgYASNgBIyAETACRsAIGAEjsBEQsAFgI7SSaTQCRsAIGAEjYASMgBEwAkbACBgBIzAhAjYATAigkxsBI2AEjIARMAJGwAgYASNgBIyAEdgICNgAsBFayTQaASNgBIyAETACRsAIGAEjYASMgBGYEAEbACYEcJbJ77rrroVc/pYtW1ZnSYvLNgJGwAgYASNgBIyAETACRsAIGIH5RsAGgPlun4HUyQBwtiK8SeFcGQB+cQNXxaQbASNgBIyAETACRsAIGAEjYASMwBojYAPAGgO8ltmHAeAslXG5DQBribTzNgJGwAgYASNgBIyAETACRsAIbHwEbADY+G3oGhgBI2AEjIARMAJGwAgYASNgBIyAERiKgA0AQyFyBCNgBIyAETACRsAIGAEjYASMgBEwAhsfARsANn4bugZGwAgYASNgBIyAETACRsAIGAEjYASGImADwFCIHMEIGAEjYASMgBEwAkbACBgBI2AEjMDGR8AGgI3fhq6BETACRsAIGAEjYASMgBEwAkbACBiBoQhMbAA44YQTnqjT6HeopEP0+ymdRn/mzp07V5pKPvHEE4+48847z9O7xyh8WfFfuWvXrmX9v2vQu5zX8ccf/xjl/xaF51xyySVfG1o7RzACRsAIGAEjYASMgBEwAkbACBgBI2AEEgITGQAWFxcPuPnmmy+SQv6RAw88cPsNN9xwpvI89fbbb3/Snj17vlpifOyxx37/fvvtd7mevUoGgiukzB+57777XigjwHPvuOOOr/d7p7h/Qz6K/yjFf5fi36XyOjYAuAcbASNgBIyAETACRsAIGAEjYASMgBFoj8BEBgCt2h+iFf3LpJifevHFF18dq/i7pKMfp5X9T5Rk6N2TFffcrLx3Op39Dz744PP07KNS/v+h3zvl87atW7cerbzerPARhcNtAGjfwI5pBIyAETACRsAIGAEjYASMgBEwAkYABCYyAGhV/nAp/xcrn+O0Iv9pbQd4pP7vljJ/YlsDgIwFX1EeH2oyAPBOHgAvk/HgsXpPvB8q47kJjYARMAJGwAgYASNgBIyAETACRsAIGIF2CGzR6vpim6hSxJfr8TAAaDX+rXlPvgwAD5bSfqnC6XUDgN49XM8vU9wXHHbYYR++5pprjpQyv0d5XqFnb+73TuW+MJdb9yJoQ7fjGAEjYASMgBEwAkbACBgBI2AEjIARMALyAJAB4II2QEgR3zaJAUBpt8hgsChl/7f0/9sV3qD/D5Hif5PyPn3AOxsA2jSQ4xgBI2AEjIARMAJGwAgYASNgBIyAERiAwLptAajTcPLJJ9/71ltv3S0jwJUyAGwv3/d7Zw8A92UjYASMgBEwAkbACBgBI2AEjIARMALjITCRAUAn+z9IB/hdqr35Ly4OATxf90fr/tpBJMUBgh+UAeAMnR/w/jJuv3c2AIzXyE5lBIyAETACRsAIGAEjYASMgBEwAkZgIgMAJ/kfdNBBb5cS/9n8GUC59D/+gAMOOGl5efnmEt74DCBnAJyluB+7/vrrz9D7p8tYcMxtt912oAwJje9kSPjPnI8NAO6wRsAIGAEjYASMgBEwAkbACBgBI2AExkNgIgMARcZBgO/S34cqXCsF/xSt6F+V3fil2G+XEn8lcXXewJP0c57C9yqsyFhwmg4L/OKwdzYAjNe4TmUEjIARMAJGwAgYASNgBIyAETACRiAjMLEBwFAaASNgBIyAETACRsAIGAEjYASMgBEwAvOPgA0A899GptAIGAEjYASMgBEwAkbACBgBI2AEjMDECNgAMDGEzsAIGAEjYASMgBEwAkbACBgBI2AEjMD8I2ADwPy3kSk0AkbACBgBI2AEjIARMAJGwAgYASMwMQI2AEwMoTMwAkbACBgBI2AEjIARMAJGwAgYASMw/wjYADD/bWQKjYARMAJGwAgYASNgBIyAETACRsAITIyADQATQ+gMjIARMAJGwAgYASNgBIyAETACRsAIzD8CNgDMfxuZQiNgBIyAETACRsAIGAEjYASMgBEwAhMjYAPAxBA6AyNgBIyAETACRsAIGAEjYASMgBEwAvOPgA0A899GptAIGAEjYASMgBEwAkbACBgBI2AEjMDECNgAMDGEzsAIGAEjYASMgBEwAkbACBgBI2AEjMD8I2ADwPy3kSk0AkbACBgBI2AEjIARMAJGwAgYASMwMQI2AEwMoTMwAkbACBgBI2AEjIARMAJGwAgYASMw/wjYADD/bWQKjYARMAJGwAgYASNgBIyAETACRsAITIyADQATQ+gMjIARMAJGwAgYASNgBIyAETACRsAIzD8CW7Zu3bpYJ3Pnzp3L80+6KTQCRsAIGAEjYASMgBEwAkbACBgBI2AE2iKAAeCCBgPAtrYZOJ4RMAJGwAgYASNgBIyAETACRsAIGAEjMP8IeAvA/LeRKTQCRsAIGAEjYASMgBEwAkbACBgBIzAxAjYATAyhMzACRsAIGAEjYASMgBEwAkbACBgBIzD/CNgAMP9tZAqNgBEwAkbACBgBI2AEjIARMAJGwAhMjIANABND6AyMgBEwAkbACBgBI2AEjIARMAJGwAjMPwI2AMx/G5lCI2AEjIARMAJGwAgYASNgBIyAETACEyNgA8DEEDoDI2AEjIARMAJGwAgYASNgBIyAETAC84+ADQBz2kZ37bPPA0XaOxSeqvBNhU8rXKIGe9uckmyyjIARMAJGwAgYASNgBIyAETACRmCOEbABYA4bR8r/fUTWxxX2V/hthf9UeK5CR2FFjfYzc0i2STICRsAIGAEjYASMgBEwAkbACBiBOUbABoA5bBwZAP5aZN2lxvnRkjw9f5zuP6hwlt79nzkk3SQZASNgBIyAETACRsAIGAEjYASMwJwiYAPAnDWMlPyniKT3KXyfGufLd91117MziVu2bLlc7/9Y9wfq3RPnjHSTYwSMgBEwAkbACBgBI2AEjIARMAJzjIANAHPWOFLwjxdJb1XDcAbAPjIAXKYfjABHhwHgZP0/N7+fM/JNjhEwAkbACBgBI2AEjIARMAJGwAjMKQI2AMxZw8gAcJpIepMa5l6FAYC/O8IA8PNhAOCcAF9GwAgYASNgBIyAETACRsAIGAEjYARaIWADQCuY1jeSjAD/rhJfq8Z5U71kvfusnn1R756+vlS5NCNgBIyAETACRsAIGAEjYASMgBHYyAjYADCHrScl/40i6yUKv5SNAHp2T93/qcL3Kvy0nn9+Dkk3SUbACBgBI2AEjIARMAJGwAgYASMwpwjYADCnDSOF/1dE2v9S+HaFb8bvp/V7khrtmjkl22QZASNgBIyAETACRsAIGAEjYASMwJwiMLEB4IQTTniiDqrbofodot9PaZ/6mTt37lxpqu+JJ554xJ133nme3j1GgRPuX7lr165l/b9L7x6mdxfoP5+6+2eF5ymfD+r5k/X8/fX8lPYtSnvmnOI6NbJkCHi+MvsvhRvVWHwBwJcRMAJGwAgYASNgBIyAETACRsAIGIGREZjIALC4uHjAzTfffJGU/o8ceOCB22+44QYU8lNvv/32J+3Zs+erJTXHHnvs9++3336X69mrpNhfcfzxxx+57777XihF/rl6fs0dd9xxmfK5QmnP1fNnKbxO/5+ufL5Q5qN0j1O8P1D8Y/TucyPX2AmMgBEwAkbACBgBI2AEjIARMAJGwAhsQgQmMgBodf4Qrc5fJmX91IsvvvjqWOHfJaX+OK3Of6LEM1byz5Xy3rnkkku+1ul09j/44IPPU/qPKv2lSrOi37OVz5XyKnhweZ/zOfnkk+9966237lYeV8qIsH0TtperbASMgBEwAkbACBgBI2AEjIARMAJGYCwEJjIAaDX+cCntF6vk46TUf1qK+yP1f7eU+hPbGgCk6H/lgAMOWJInwbIU+78ODwBOuP815YMHwD/mmh133HFH4Rmg1f9n6vm/jlVjJzICRsAIGAEjYASMgBEwAkbACBgBI7AJEdiydevWxTb11or7cj0eBgAp7W9VeA6r+rFyz2r+6XUDgN49XM9x83/BYYcd9uFrrrnmSCn4e5TnFcr7hZwBIMWe1f0j9Oyf9O6E3bt3/79cZvYYUB6fUfzXt6HZcYyAETACRsAIGAEjYASMgBEwAkbACBiBuxHAAMDBe0MvKd3bJjEAUJYMBotS8H9L/znZ/g36/xAp9Dftv//+r9HK/7t1/w79XqAzAY7U87fr/lSV+7eUG4cE7tHzU+rGhaHEO4IRMAJGwAgYASNgBIyAETACRsAIGIFNjsC6bQGo41zu55db/+e04t9zPgDbA2QAeBlpZag4Rvfb7nGPexx34YUX3rjJ283VNwJGwAgYASNgBIyAETACRsAIGAEjMBICExkAdLL/g7Raf6kU+BcXhwCer/ujdX/tIEriAMEPapX/DIW7hhkA5D2wXfFuygaBkWrpyEbACBgBI2AEjIARMAJGwAgYASNgBDY5AhMZANiXf9BBB+Gq/9n8GUCt0j9eh/qdtLy8fHOJbXwGkDMAzlLcj11//fVn6P3TZSw4RuEAuf5zdsDb/v/27gfarqq+E/h7SQiRGIpO0WSKgApGamdAoY7j6qrBrJHSEio2eXlJyPASLQLG4Gjt2A60VFgu/01L4xQorpCngeQloQnSaRZYHYKMLNGOghTTRhmNuvijrdjEQAhJ3nxPei+9ffP+5d3H/Xc+b6297r3n7HPO3p9973ln/84+55xxxhm37ty58+zkGyguAci9Be5dsGDBcfkrPn82AYDbS95mqk+AAAECBAgQIECAAAECBI5aoK4AQLG1yo0Ai075aUm700m/pOi0V4f4Z4TAmuLRfkXeDOOfn5e1SScl7UiH/925nv/Rynp+KcsW885O+mHmXZl5d+b9YIIHL8167kqg4Orquo66phYgQIAAAQIECBAgQIAAAQIlFqg7AFBiO1Un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IAAwcTtLEiBAgAABAgQIECBAgACBthEQAGibplJQAgQIECBAgAABAgQIECAwcQEBgInbWZIAAQIECBAgQIAAAQIECLSNgABA2zSVghIgQIAAAQIECBAgQIAAgYkLCABM3M6SBAgQIECAAAECBAgQIECgbQS6e3t7+4aWdmBgoL9taqCgBAgQIECAAAECBAgQIECAwJgCRQBg3TABgBVjLikDAQIECBAgQIAAAQIECBAg0DYCLgFom6ZSUAIECBAgQIAAAQIECBAgMHEBAYCJ21mSAAECBAgQIECAAAECBAi0jYAAQNs0lYISIECAAAECBAgQIECAAIGJCwgATNzOkgQIECBAgAABAgQIECBAoG0EBADapqkUlAABAgQIECBAgAABAgQITFxAAGDidpYk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UHcAYMmSJW8ZHBz8TIpwSl4f7u7uXj0wMLBjuCItXbr0rMOHD6/NvDckPZb8V23atKk/7wcz7/TMW5f3b0r6YdI7s54vFuvp7e2dn5ebkk5L+nqWuyTL/e3Eq21JAgQIECBAgAABAgQIECBQLoG6AgB9fX0z9u/ff1s6/ffPmjVrzd69e1eHb+XBgwfnbyC2teMAACAASURBVNmy5YlaykWLFp08derUOzLt6nTsty9evPicKVOmrE9n/uJM33Xo0KFtWc/2LHt9pv9m0kfy/oJiHZm/KfNW5fNXp02b9r4sszDzf33Dhg1Plau51JYAAQIECBAgQIAAAQIECExMoK4AQM7an5Kz9tvSGV+ZzviDlTP8m9JB78kZ+odqi5R55yXv9enIz9u4ceOT8+bNmzZnzpy1mfaVLL81y+zI6/uynrszquDltZ9r15PAwZnJtyHTerKeRyZWbUsRIECAAAECBAgQIECAAIFyCdQVABjaGU/H/XXh25xO/dLxBgDS0X98xowZ12QkQX+CA1+rjAAozvxfm/VckJEE3682STHi4JlnnvlA8v3yMcccs2z9+vX7ytVcakuAAAECBAgQIECAAAECBCYm0J3r6/vGs2iG7fcPzVcEANIZvyHpHcVZ/cqZ++Js/hVDAwCZ99pML4b5XzZ37tz7du3adU46+Fuyzu1Z9+XFPQByGcDmzD8r036QeUs2b9785eo2K/cI2Jr5xaiDS7P+TZk3OJ6yy0OAAAECBAgQIECAAAECBMouUAQAihvvjfmXTvqKegIAWbY7AYO+dOA/kfcvSvp43r8qQYGnc13/h3Pm/3P5fHNe1+Wa/3My/aZ8XpntfqN2uynv6/P59sx7T4IOd41ZcBkIECBAgAABAgQIECBAgACBroZdAjDUevny5TMPHDhQnPG/O9f0//1w9wcoLg9IAOBDQ5YtghZ/nnn7MwiguOmgPwIECBAgQIAAAQIECBAgQGAMgboCALmz/4k5W781Hfj31twE8JZ8viifd4+27coNBL9Y3N0/aXC8AYDzzz//2BNOOKF4esA3Exy4TgsTIECAAAECBAgQIECAAAECYwvUFQAo7uQ/e/bsYqj+zupjANMxf3Nu6resv79/f+3mK48BLO4BcGXyPrBnz55VmX9BggXFI/1mZOh/ce+AG88444xbd+7ceXbyDRSXAGRacaO/m5NncYIK38m9BM7L5+JRgYtuu+22h8euohwECBAgQIAAAQIECBAgQIBAXQGAgq9yI8Db8/a0pN3ptF+Sa/PvrQ7xzwiBNcWj/Yq8Gbo/Py9rk05K2pHO/bszjP/Rynp+KcsW885O+mHmXZl5d1bmXZh5nyy2kekP5/3qnP3fofkIECBAgAABAgQIECBAgACB8QnUHQAY32bkIkCAAAECBAgQIECAAAECBJopIADQTH3bJkCAAAECBAgQIECAAAECDRIQAGgQtM0QIECAAAECBAgQIECAAIFmCggANFPftgkQIECAAAECBAgQIECAQIMEBAAaBG0zBAgQIECAAAECBAgQIECgmQICAM3Ut20CBAgQIECAAAECBAgQINAgAQGABkHbDAECBAgQIECAAAECBAgQaKaAAEAz9W2bAAECBAgQIECAAAECBAg0SEAAoEHQNkOAAAECBAgQIECAAAECBJopIADQTH3bJkCAAAECBAgQIECAAAECDRIQAGgQtM0QIECAAAECBAgQIECAAIFmCggANFPftgkQIECAAAECBAgQIECAQIMEBAAaBG0zBAgQIECAAAECBAgQIECgmQICAM3Ut20CBAgQIECAAAECBAgQINAgAQGABkHbDAECBAgQIECAAAECBAgQaKZAd29vb9/QAgwMDPQ3s1C2TYAAAQIECBAgQIAAAQIECEyuQBEAWDdMAGDF5G7G2ggQIECAAAECBAgQIECAAIFmCrgEoJn6tk2AAAECBAgQIECAAAECBBokIADQIGibIUCAAAECBAgQIECAAAECzRQQAGimvm0TIECAAAECBAgQIECAAIEGCQgANAjaZggQIECAAAECBAgQIECAQDMFBACaqW/bBAgQIECAAAECBAgQIECgQQICAA2CthkCBAgQIECAAAECBAgQINBMAQGAZurbNgECBAgQIECAAAECBAgQaJCAAECDoG2GAAECBAgQIECAAAECBAg0U0AAoJn6tk2AAAECBAgQIECAAAECBBokIADQIGibIUCAAAECBAgQIECAAAECzRQQAGimvm0TIECAAAECBAgQIECAAIEGCQgANAjaZggQIECAAAECBAgQIECAQDMFBACaqW/bBAgQIECAAAECBAgQIECgQQICAA2CthkCBAgQIECAAAECBAgQINBMAQGAZurbNgECBAgQIECAAAECBAgQaJBA3QGAJUuWvGVwcPAzKe8peX24u7t79cDAwI7hyr906dKzDh8+vDbz3pD0WPJftWnTpv5Mf1um3zV0mcz/VOavHmm55B9skJPNECBAgAABAgQIECBAgACBthaoKwDQ19c3Y//+/bel03//rFmz1uzdu3d1NFYePHhw/pYtW56olVm0aNHJU6dOvSPTrk6AYPvixYvPmTJlyvp08i/O57+pzZt5b8o6P33o0KGFmf7MeJdr65ZQeAIECBAgQIAAAQIECBAg8AIK1BUAyJn5U3Lmfls68is3bNjwYOVM/aZ06nty5v6h2nJn3nnJe3069vM2btz45Lx586bNmTNnbaZ9JXlvrOZdvnz5zAMHDmxOvrsTGFgz3uVeQCOrJkCAAAECBAgQIECAAAECbS9QVwAgZ+rPTOd/QxR60ql/JJcDvC7vN6dTv3S8AYAECx5PR/9DVcmenp5zs86P5Oz/hRlF8OORAgBDl2v7llABAgQIECBAgAABAgQIECDwAgp09/b29o1n/emk9w/NVwQAcqb+hqR3FGf1EwB4eTrmW5OuGBoAyLzXZvq25L1s7ty59+3ateucBAq2ZJ3bs+7Li3VXRwUk37cy7WPFtPEsN57yy0OAAAECBAgQIECAAAECBMosUAQA1o0HIB3yFfUEALJsdwIGfQkAfCLvX5T08bx/VTr7T1cDADnbf3oRFMi0S2oCCGMuN57yy0OAAAECBAgQIECAAAECBMos0LBLAIYiD73Wv5ifYMTCdP5XTJ8+vWf9+vX7hmuY4ZYrcwOqOwECBAgQIECAAAECBAgQGI9AXQGA3Nn/xNyhf2uu2X9vzU0Ab8nni/J592gFqNxA8IsZBbAqlw8ceQRgRgisyediRMDz9wQYuo7hlhtPReUhQIAAAQIECBAgQIAAAQJlFqgrAFBcsz979uyb0mnfWX0MYM7gv3nGjBnL+vv799fCVh4DWNwD4MrkfWDPnj2rMv+CBAsWJljw1IIFC47L30DmfzYBgNury461XJkbT90JECBAgAABAgQIECBAgMB4BeoKABQbqdwIsOiwn5a0Ox34S3JG/97qUP2MEFiTDv7dRd4M8Z+fl7VJJyXtSLDg3bnW/9FiXjr6L03euxIQuLqav1qJ0ZYbb0XlI0CAAAECBAgQIECAAAECZRaoOwBQZjx1J0CAAAECBAgQIECAAAEC7SIgANAuLaWcBAgQIECAAAECBAgQIECgDgEBgDrwLEqAAAECBAgQIECAAAECBNpFQACgXVpKOQkQIECAAAECBAgQIECAQB0CAgB14FmUAAECBAgQIECAAAECBAi0i4AAQLu0lHISIECAAAECBAgQIECAAIE6BAQA6sCzKAECBAgQIECAAAECBAgQaBcBAYB2aSnlJECAAAECBAgQIECAAAECdQgIANSBZ1ECBAgQIECAAAECBAgQINAuAgIA7dJSykmAAAECBAgQIECAAAECBOoQEACoA8+iBAgQIECAAAECBAgQIECgXQQEANqlpZSTAAECBAgQIECAAAECBAjUISAAUAeeRQkQIECAAAECBAgQIECAQLsICAC0S0spJwECBAgQIECAAAECBAgQqENAAKAOPIsSIECAAAECBAgQIECAAIF2Eeju7e3tG1rYgYGB/napgHISIECAAAECBAgQIECAAAECYwsUAYB1wwQAVoy9qBwECBAgQIAAAQIECBAgQIBAuwi4BKBdWko5CRAgQIAAAQIECBAgQIBAHQICAHXgWZQAAQIECBAgQIAAAQIECLSLgABAu7SUchIgQIAAAQIECBAgQIAAgToEBADqwLMoAQIECBAgQIAAAQIECBBoFwEBgHZpKeUkQIAAAQIECBAgQIAAAQJ1CAgA1IFnUQIECBAgQIAAAQIECBAg0C4CAgDt0lLKSYAAAQIECBAgQIAAAQIE6hAQAKgDz6IECBAgQIAAAQIECBAgQKBdBAQA2qWllJMAAQIECBAgQIAAAQIECNQhIABQB55FCRAgQIAAAQIECBAgQIBAuwgIALRLSyknAQIECBAgQIAAAQIECBCoQ0AAoA48ixIgQIAAAQIECBAgQIAAgXYREABol5ZSTgIECBAgQIAAAQIECBAgUIeAAEAdeBYlQIAAAQIECBAgQIAAAQLtIiAA0C4tpZwECBAgQIAAAQIECBAgQKAOgboDAEuWLHnL4ODgZ1KGU/L6cHd39+qBgYEdw5Vp6dKlZx0+fHht5r0h6bHkv2rTpk39mf62TL9r6DKZ/6nMX12dfumllx6zZ8+em/N5f7ZxeR31tigBAgQIECBAgAABAgQIECiVQF0BgL6+vhn79++/LZ3++2fNmrVm7969RWd95cGDB+dv2bLliVrJRYsWnTx16tQ7Mu3qdN63L168+JwpU6asTyf/4nz+m9q8mfemrPPThw4dWpj1/H11XoINv5b8f5HPnxUAKNX3VGUJECBAgAABAgQIECBAoE6BugIAOXN/Ss7cb0tHfuWGDRserJzh35ROek/O3D9UW7bMOy95r0/Hft7GjRufnDdv3rQ5c+aszbSvJO+N1bzLly+feeDAgc3Jd3c6+Wuq07P8S5K3yHd60lcFAOpseYsTIECAAAECBAgQIECAQKkE6goA5Ez9men8b4hYTzr1j+QM/evyfnM66kvHGwBIsODxdOY/VFXv6ek5N+v8SM7+X5iz/z+uTs+6r8h6pyQwUGyjSwCgVN9TlSVAgAABAgQIECBAgACBOgW6e3t7+8azjnS4+4fmKwIA6ZDfkPSO4qx+OukvT4d+a9IVQwMAmffaTN+WvJfNnTv3vl27dp2TDv2WrHN7tTNfHRWQfN/KtI9Vt5cynpppn0xg4LK8XisAMJ4Wk4cAAQIECBAgQIAAAQIECPyLQBEAWDcekHTIV9QTAMiy3QkY9CUA8Im8f1HSx/P+VenQP10NAGSY/+lFUCDTLqkJIHQneHBNpn890z6X8h65XMAIgPG0mjwECBAgQIAAAQIECBAgQOCfBRp2CcBQ8OGu9U/nfmE6/yumT5/es379+n3FMpUbAr5rxowZq/r7+/cLAPjqEiBAgAABAgQIECBAgACBoxeoKwCQO/ufmDv7b83Q/PfW3ATwlny+KJ93j1acyg0Ev5hRAKty+cCRRwCms78mn4sRAc/fEyAd/uLJAn86dF0JFGyvDRQcfdUtQYAAAQIECBAgQIAAAQIEyiNQVwCguGZ/9uzZN6XTvrP6GMB0zN+cs/XLirP1tYyVxwAW9wC4Mnkf2LNnz6rMvyDBgoUJFjy1YMGC4/I3kPnFI/5uH6kJjAAoz5dTTQkQIECAAAECBAgQIEBg8gTqCgAUxajcCLDosJ+WtDsd+EtyRv/e6hD/jBBYkw7+3UXedN7n52Vt0klJOxIseHeu63+0mJcAwUuT964EBK6u5h+umgIAk9f41kSAAAECBAgQIECAAAEC5RGoOwBQHio1JUCAAAECBAgQIECAAAEC7SsgANC+bafkBAgQIECAAAECBAgQIEBg3AICAOOmkpEAAQIECBAgQIAAAQIECLSvgABA+7adkhMgQIAAAQIECBAgQIAAgXELCACMm0pGAgQIECBAgAABAgQIECDQvgICAG3adoNdXaem6BcnfTfprjTkP7ZpVRSbAAECBAgQIECAAAECBBogIADQAOTJ3kQ6/z/MOk9M2p00I6l4rOL9acxfmextWR8BAgQIECBAgAABAgQIdIaAAECbtWM6//87RX5Z0tlpvL1F8TNtXl7uTPp8pi1ssyopLgECBAgQIECAAAECBAg0QEAAoAHIk7WJdPQ/knWtSKPNGbrOzCumPZb0usz/1mRt03oIECBAgAABAgQIECBAoDMEBADaqB3Tyf8/Ke4302grBgcHT837bUXxu7u7X1+8Zv638/K5zP+dNqqWohIgQIAAAQIECBAgQIBAAwQEABqAPFmbSAf/vqzrqTTahZUAQHEDwO8lAPDKSgDgb/P6lcx/12Rt03oIECBAgAABAgQIECBAoDMEBADaqB0TAPh4ivtbabRXVwIAJxTFTwDgwUoA4Kd5vTTzN7dRtRSVAAECBAgQIECAAAECBBogIADQAOTJ2kQCAK/NunYmXZuG+4Pa9WbeV/O5uP5/5mRtz3oIECBAgAABAgQIECBAoHMEBADarC3T0S86/n+U9LWk+5N+lPTupENJvWnQIhDgjwABAgQIECBAgAABAgQI/CsBAYA2/EIkCDA3xb4q6dSkFycV9wL4wzTmw21YHUUmQIAAAQIECBAgQIAAgQYIdPf29vYN3c7AwEB/A7ZtEwQIECBAgAABAgQIECBAgECDBIoAwLphAgArGrR9myFAgAABAgQIECBAgAABAgQaIOASgAYg2wQBAgQIECBAgAABAgQIEGi2gABAs1vA9gkQIECAAAECBAgQIECAQAMEBAAagGwTBAgQIECAAAECBAgQIECg2QICAM1uAdsnQIAAAQIECBAgQIAAAQINEBAAaACyTRAgQIAAAQIECBAgQIAAgWYLCAA0uwVsnwABAgQIECBAgAABAgQINEBAAKAByDZBgAABAgQIECBAgAABAgSaLSAA0OwWsH0CBAgQIECAAAECBAgQINAAAQGABiDbBAECBAgQIECAAAECBAgQaLaAAECzW8D2CRAgQIAAAQIECBAgQIBAAwQEABqAbBMECBAgQIAAAQIECBAgQKDZAgIAzW4B2ydAgAABAgQIECBAgAABAg0QEABoALJNECBAgAABAgQIECBAgACBZgsIADS7BWyfAAECBAgQIECAAAECBAg0QEAAoAHINkGAAAECBAgQIECAAAECBJotUHcAYMmSJW8ZHBz8TCpySl4f7u7uXj0wMLBjuIotXbr0rMOHD6/NvDckPZb8V23atKk/09+W6XcNXSbzP5X5q49mG80GtX0CBAgQIECAAAECBAgQINCKAnUFAPr6+mbs37//tnT67581a9aavXv3rk4lVx48eHD+li1bnqit8KJFi06eOnXqHZl2dQIE2xcvXnzOlClT1qeTf3E+/01t3sx7U9b56UOHDi2cOXPm7vFuoxWBlYkAAQIECBAgQIAAAQIECLSCQF0BgJy5PyVn7relI79yw4YND1bO8G9Kp74nZ+4fqq1g5p2XvNenYz9v48aNT86bN2/anDlz1mbaV5L3xmre5cuXzzxw4MDm5Ls7gYE1R7ONVgBVBgIECBAgQIAAAQIECBAg0IoCdQUAcqb+zHT+N6RiPenUP5Kh+q/L+83p1C8dbwAgwYLH09H/UBWnp6fn3KzzIzn7f2FGEfz4aLbRisDKRIAAAQIECBAgQIAAAQIEWkGgu7e3t288BUknvX9ovqJznjP1NyS9ozirnwDAy9Oh35p0xdAAQOa9NtO3Je9lc+fOvW/Xrl3nJFCwJevcnnVfXqy7Oiog+b6VaR8rph3NNsZTD3kIECBAgAABAgQIECBAgEAZBYoAwLrxVDwd8hX1BACybHc6830JAHwi71+U9PG8f1U6+09XAwAZ7n96ERTItEuqAYSyBwAGu7reFauTk55JejxDNv6/QMx42k8eAgQIECBAgAABAgQIECi3QMMuARjKPPRa/2J+ghEL0/lfMX369J7169fvK6aV9RKAdPxnpvr/N+klScX9FJ5L+uWk76fRXl3ur63aEyBAgAABAgQIECBAgMDRCtQVAMid/U/Mnf235pr999bcBPCWfL4on3ePVpjKzf2+mFEAq3L5wJFHAKazvyafixEBz98ToJ5tHC1GK+VPAODvUp59aaCza8uV6TvzeTDTf7GVyqssBAgQIECAAAECBAgQINDaAnUFAIpr9mfPnn1TOu07q48BzBn8N8+YMWNZf3///tqqVx4DWNwD4MrkfWDPnj2rMv+CBAsWJljw1IIFC47L30DmfzYBgNuryx7NNlqbevylSyf/j5L7yjTOCcMtlflPZ/oHMv/5pyeMf+1yEiBAgAABAgQIECBAgEAZBeoKABRglWv0iw77aUm704G/JGf0760O8c8IgTXp4N9d5M0Q//l5WZt0UtKOBAvenWv9Hy3mJUDw0uS9KwGBq6v5qw0y0jY6tcHSwS/uy/CiNE5vjIogwHeLusa2uBygK/Pvy8vdmX9dpxqoFwECBAgQIECAAAECBAhMrkDdAYDJLY61VTr4RZDk59I4xT0RigDAU0k/rQkA3J/PX8j8PyBGgAABAgQIECBAgAABAgTGIyAAMB6lBufJGf5rs8nL0zg/XwkAHClBAgA/rQQIfpbX38v8TzW4aDZHgAABAgQIECBAgAABAm0qIADQog2XIMA/pWj3p4HOry1ipn8pn//9SPcHaNHqKBYBAgQIECBAgAABAgQINFlAAKDJDTDS5tPRf1Pm/c+koo3uTXo26deS9ia9NRO/06JFVywCBAgQIECAAAECBAgQaEEBAYAWbJTaIiUQ8Ml8Lm7+NzXpyTTYf23xIiseAQIECBAgQIAAAQIECLSggABACzaKIhEgQIAAAQIECBAgQIAAgckWEACYbFHrI0CAAAECBAgQIECAAAECLSggANCCjaJIBAgQIECAAAECBAgQIEBgsgUEACZb1PoIECBAgAABAgQIECBAgEALCggAtGCjKBIBAgQIECBAgAABAgQIEJhsAQGAyRa1PgIECBAgQIAAAQIECBAg0IICAgAt2CiKRIAAAQIECBAgQIAAAQIEJltAAGCyRa2PAAECBAgQIECAAAECBAi0oIAAQAs2iiIRIECAAAECBAgQIECAAIHJFhAAmGxR6yNAgAABAgQIECBAgAABAi0o0N3b29s3tFwDAwP9LVhWRSJAgAABAgQIECBAgAABAgQmKFAEANYNEwBYMcH1WYwAAQIECBAgQIAAAQIECBBoQQGXALRgoygSAQIECBAgQIAAAQIECBCYbAEBgMkWtT4CBAgQIECAAAECBAgQINCCAgIALdgoikSAAAECBAgQIECAAAECBCZbQABgskWtjwABAgQIECBAgAABAgQItKCAAEALNooiESBAgAABAgQIECBAgACByRYQAJhsUesjQIAAAQIECBAgQIAAAQItKCAA0IKNokgECBAgQIAAAQIECBAgQGCyBQQAJlvU+ggQIECAAAECBAgQIECAQAsKCAC0YKMoEgECBAgQIECAAAECBAgQmGwBAYDJFrU+AgQIECBAgAABAgQIECDQggICAC3YKIpEgAABAgQIECBAgAABAgQmW0AAYLJFrY8AAQIECBAgQIAAAQIECLSggABACzaKIhEgQIAAAQIECBAgQIAAgckWEACYbFHrI0CAAAECBAgQIECAAAECLSggANCCjaJIBAgQIECAAAECBAgQIEBgsgXqDgAsWbLkLYODg59JwU7J68Pd3d2rBwYGdgxX0KVLl551+PDhtZn3hqTHkv+qTZs29ef94LJly44/dOjQJ/O+L+nprOeaWbNm/dnNN9/83GjzJhvE+ggQIECAAAECBAgQIECAQCcK1BUA6Ovrm7F///7b0lm/P531NXv37l0dpJUHDx6cv2XLlidqwRYtWnTy1KlT78i0qxMg2L548eJzpkyZsj5BgIufeOKJB+fMmfOxvH92xowZH963b9+c5L09wYLf+dGPfnTfSPM2b958Tyc2ijoRIECAAAECBAgQIECAAIHJFqgrAJAz+qekk74tHfmVGzZseLByhn9TOvI9ObP/UG1hM++85L0+wYJ5GzdufHLevHnT0rFfm2lfSWd/e143ZD19Wc+3hyxXbGPYeZONYX0ECBAgQIAAAQIECBAgQKBTBeoKAOQs/pnptG8ITk869Y/kcoDX5f3mdNiXjjcAkGDB48m/Pev5SC4BuDAjB35Si93T0/OrI83r1EZRLwIECBAgQIAAAQIECBAgMNkC3b29vX3jWWmG7fcPzVcEAHJG/4akdxRn9RMAeHk69FuTrhgaAMi812b6tuS9bO7cufft2rXrnHT8t2SdRef/jrz/3bz/fNIHk16U9NHjjz/+oz/72c/eOtK84v4A4ym7PAQIECBAgAABAgQIECBAoOwCRQBg3XgQEgBYUU8AIMt2J2DQlwDAJyod/I/n/asSFHi6EgD4q7z/wBlnnPGpRx55pLgHwJ3Jd13mPZ0AwLDzUqZt4ym7PAQIECBAgAABAgQIECBAoOwCDbsEYCj08uXLZx44cGBzggB3p5P/97X3ByiCBQlM/Hlef5J594w0LwGAD5W9AdWfAAECBAgQIECAAAECBAiMR6CuAEDu7H9iztRvTSf9vTU3Abwlny/K592jFaByA8EvJgCwKunR4vGA06ZNW3zrrbc+XhMA+H7WtWmkeQkAXDeeSspDgAABAgQIECBAgAABAgTKLlBXAKC4k//s2bNvSgd+Z/UxgBnG/+Y8ym9Zf3///lrcymMAi3sAXJm8D+zZs2dV5l+QDv7C6dOnP/Pss8+uy7JfSKf+luQ9NYGFTcn7wWOPPfaBkeblvgP3lr0B1Z8AAQIECBAgQIAAAQIECIxHoK4AQLGByo0Ab8/b05J2p9N+SdExrw7xT0d+TUYD3F3kzbD++XlZm3RS0o50+N+dmwU+WsxL/pc999xzH8vbZUmPZd6VmVfcB2BwtHnjqaQ8BAgQIECAAAECBAgQIECg7AJ1BwDKDqj+BAgQIECAAAECBAgQIECgHQQEANqhlZSRAAECBAgQIECAAAECBAjUKSAAUCegxQkQIECAAAECBAgQIECAQDsICAC0QyspIwECBAgQIECAEQxGPAAAD6dJREFUAAECBAgQqFNAAKAGMDcp/Gk+/twIpt/OEwpeM3ReboJ4ODc+7M5NCw/npoVTi/kXXXTR+/P0gv9evD906NDaLVu2vKu6XPIfSvYp1fxLlix5Ku9PqF1vPg9mXadm2vfrbN8ji1966aXH7N2797ez2v+Wj/826TtJl6U+X5yM9bfTOgqLPIHi5pR5f+p/eTuVvZ6yLlu27Ph8Fz+ZdfQlPZ3v4DV5Gsef3Xzzzc/Vs952WjaPHj09jxRdlzK/KemHSe8sw28g+5w3pL0/lfSO3KD1yaLNst95S/YHn8nbU/L6cOatjsWOdmrPoynrUIOy7ROH+w5U/cqwTxyu/mXaJw5X/zLsD8f6nXf6fnC0+o9lczT711bNO946dvI+cCyDTt8PjlX/MuwHKzfgvym/0+Jm/V/PMd8l6WP+rQBAzZ6rGgCodMCnVA6Un8znlxXv03n4682bN7+tukj+qX4rB85nFJ9rlyk+9/T0PJdHHE6rnZ5pn8+0/1Tt4Odxh3+QpyS8s7L8d9Mg87LO71YCBEUQ4EgZ6v3Lds/Ndj+Z1Pua17zm0Z07d16c979/8ODBCxKcKIIBpfnLP/xfi/9fpMKfLUsAoHhc55w5cz6Wej+bR3R+eN++fXPyvbs93+ffyff5njI0fuWfXPEY0u353l+f7/9vJn2k038D2Z/8Uup5e7HPSd3nFQGAvr6+Gfv3778tn++vPr4134GVsZif/cETnfZ9GM6gTPvE4epf28advk8crv5l2icOV/+y7A9H+53PnDnzh52+Hxyt/tn/v6LTjwvHu5/v5H3gaAY//vGPv9fpx4aj1T+PoP9RTox19HFh+pmn5Xh/U37vq3KM99Vp06a9L4eDC/Pb/3UBgDECACN15ovpNWf/i4Pr4u8fcoB9Yk2AoDo64GfpzM+qyV909l81XMChdr3poL4g7ZOd3cvzBdiRL8D7qo9o7LSD/uHqk0jfS9LpvTHzTk/6alkCAKn3Kan3hrR3X9r722Vo66F1HPqdL8NvIPuXi+Lwp0n3J51ZDQBUvg/b8n1Yme/Dg/l8Vr4fm7JP6Ml+6aFO+n6MZDDW96NTDMaqf6fvE8f4DXT8PnGk+pdxf1j8pmvrnY9/l/1eKfaD1f3ZaP/3yvA/cbg6dvo+cLT/dZXfQMfvB4cEvJ/v/+SY58HavlAZfgPph56ZY78NMel5QTqY7XrwNFKHfOHChX9SiZo8f1b+wgsvXHncccetrZxZK4YTv2LoKIBAP5iD7jOL6fk7GPRjqkP/Kx39I/OL95n+TA6+j2uE3cUXXzwnkaD/lW2tKsMQ6Jp/flfkH/6UmL+umFaWAEAioL9anO1OpPPCnOH9SSO+Y622jcpZ7/60/dcqIwAuSBmvzfehGAUzKZfatFqdc2Bzdur3eNr+3+X1+moAoPYfQAKWj+SfXvF72Jw8SzstADCSwdC26tR94lj1T9t39D5xpPqXZZ84Uv3LuD8sfvO1v/Mcc/1D9UC40/eD1f3daPu5Tt0H1u7rh6tjp+8DR/tfl//5xUjlUh0b1n4HMiL2yxkFVJrjwmK//8wzz3wgx4K/fMwxxywTAKj5dYwUACiyZN5gpdN4xCwHEAeKDn1+QIcyjHpa9ez+008//c4777zzlupqq9f8Vz+PNb+IFCTv94oRAi9UhyJlWpQvwPuTFuQf3z+8UNtppfWm/U4NbXEZxGV5vbZMAYAcBJ6X7+nvps6fT/pg0ouSPnr88cd/tGz3AEgQZHO+92el/j+IyZL8dr/cSt/TF6Islfb/VwGAGNxQvSdAJeq9Nb+LKzotAFD1HGow1LnT94nD1b9M+8Sh9S/bPnG49i+ufS3b/rD2d579/y+UbT842n6u0/eBxT5/aB3LtA+s6ZM8f/yf739xkqBUx4ZDvwNl2Q9W7nWwNW1ejAi+NMd6mwQAJhgAGNrhr3b0qwGBmtWenJ3M7uJz5h1Mh+OYYQ7yT05AYVcaZnpxHUExf+hogsnqGKQsr8+6bs9m3pPO/12Ttd4WX093OjnXxP/r+c5/LgbFZQClGQFQOfj7q3ynPnDGGWd86pFHHinuAXBnCK7LKIhtLd52k1K8StT3c/ne35wRAOtS/3PicVM+r4zBNyZlIy26EgGArq7RAgBl2CcOU/9S7RNHCACUZp84tP5l3B8O/Z0XI6HKFAAYbT9Xhn3gMHUs1T6wODwZalC2Y8Oh9S/7flAAYBwBgHTO78yZ4wXVTnl1aP9wx/vDddyrwYKhNxEcob9wcvJ/rxII+EE6JydPVr8iN/45KRH/ohPUn87//yjiDJO17lZeTzzflDq/K8N9VvX39+8vaQDg+TPAaavuGPx5Xn+S79eHWrntJqtsQw+AKzcBKy7hebzTDYYLAJRt6OtIAYCy7BOH+Q6Uap84QgCgNPvEserf6fvD4X7nZboUarT9XBn2gSO0f6n2gcMZDBcY7tRjw/HUv9P3g5Xj6SPH/zn23S8AML4AQHH9/tTq9fs1Z/sP5Iz+sdVV1Nzkb2fONP/i0OnDPEWgepPAYfMPvalgPZ2hyvCPW7POW+fOnftn11xzzeF61tdOy+bLvjrlLW6G9q/+0p7bcxfQnvXr1+9rp/ocbVkrbb8297FYfOuttz5eEwD4fjq/1x3t+toxvwDAv9wDIHeFPTEjILZmn/bempsA3pLPF+XzkdFKnfY30hDo7JNLsU8cWv+y7ROH6QAXjwQtzT6xzAGAkY59yrIfHO3YrwzHhSPVsUz7wJEMynJsOEr9i8tjnw8ElyEAcP755x97wgknrE//55sCAGMEAHL2/9kcGE8vsuXs+drcMOzDxZD+4c70V/MOczPAIx39YQIAezP5xcW6s8yRJwPUbi+ds1Myq+4blFW+/NuzrTVlOvM/UiembCMAiht/PPvss+vyHftCvlO35MDn1MpjQT6Y78O9ndbZG64+laFexXXuN+YyiFvzKMyz83sYKC4B6HSD4YIfs2fPLi5/2Fl9DGBc3pwRMsuKETKd+H0YoQNYmn3iaJdAFO3d6fvEofUv2z5xhEsAOn5/ONqxT3Gw3+n7wdHqX4bjwqOpY6fuA0czKMN+cLT6l+G4MN/rc/Iv/ub0YxfnBM93cjn0eflcPAp7kQDAMAGA4Q6A03n/y5ztv7DaQR/mWv9iseev96+92d9olwCkcX6W5WbWbrMIIGT9tyTY8K7JOBjPNq7Keo7c+G7I35XpEK6ZjG200zo6dUc/WhssX778Zc8999zHkmdZ0mP5il2ZgFNxH4BSXAZS2BTPw06nd23enp30w7IYDNf5q1z/enscTkvaHZdLOjkQMswZ8FLtEwUAjtwItXbIf1eZ9okj7AM6fn841rFPp+8HR6t/9vvHd/px4VjtX3vM1KnHhWMZdPp+cKz6l+C4sDt1vDDHeJ8sjvdy3Ptw3q9O32+HAEA79Vz/ubc2J41WDOP2R4AAAQIECBAgQIAAAQIExi0gADBuquZmTMf/91KC4lr22ZWSPJnXv0gDvqe5JbN1AgQIECBAgAABAgQIEGgHAQGANmildP7np5h3J21I+u002rOZ1pf3f5j0TD4/f8PBNqiOIhIgQIAAAQIECBAgQIBAEwQEAJqAfrSbTGf/0SyzKY31+0OXzbwfZdr6zPvA0a5XfgIECBAgQIAAAQIECBAoj4AAQIu3dTr4/yVFvDYN9eK8n9L1wAP9XY8//vKuL33pW11//MdfyLxLkuZn/r9p8aooHgECBAgQIECAAAECBAg0UUAAoIn449l0Ov33Jd+vPJ/3nnu6uubN6+r6jd/4btf27Sdl+hNJs9KQLxlrfbkbZhbs+sPc/fHcsfJ26vzcDfOpPBLvlXfcccdPO7WOo9Ur9d+Wu4B+Jk+0uKOM9c9voC/1fkt+AytKWv9TU+97Uv9XlrH+RZ3zHfhuXs6NwffKaJB9wJ+k3rvzFJDry1j/PMnn7cVTL1L/i8pY/7e//e0nHHvsscVjh8c8ZuhUn+wDciDV9UfFnbA7tY6j1Sv1v6aYn/ofeS3bn2PhI09Fcixc8mNhAYAW3fOl4z89RduV9AtJU5P+Mam767rrXtx18OCxXd/85le6t279j8n3TKZPSUMeO1ZV7PTs9AQABAAEAAQABAAEAAQABAAEAJwMczKsvCfDBADG6jU3aX469uuy6aVJf5d0ctL0NNbMojiZ99W8FM8yX5z06aTiea5vz/y/HK24AgACAAIAAgACAAIAAgACAAIAAgACAAIAAgACAE3q5trsSALp5P9T5hUd/pd1vf/9X+569avndv38z+/uesUrru164xuv6frBD17R9cpXPpf5DycdSvp8AgBXCQCM/p0y7MklAPmGuATAJQAuAXAJgEsASnoI5hIAlwDkq+9yWJfDlvpyWCMAWvQfYAIARaf+x2mg2YOXX/6jrhtuOPFIURcsyHn+nOj/aS5hf8lL9mb+8cn7UObcl/erBAAEAEYTMALACAAjAIwAMALACAAjAIwAMALACAAjAIwAaNFucGcV62huQJZO/YHKmf07ulasWNT14Q9P7Zoy5XDXe97zdNeDDxYjA7q7vve9AuhLSf8hqScBgDtbOQDQCjcfavYIgGz/G4cPH16xZcuWB5vx7W52AKDZNyA7mt/gC9E+zb4MJ9s/tdkBgJRhMAeeTQs+N/smgM0++9js32C2/758B09JB7R4wk3D/5p9E8BFixadNWXKlHWp/+sbXvlssBX+D5f9N5j6F5d43pv9YH8zvgPNvglg2f8Pt8Jv0LFwc0fDNvv/cPEbbNpBWDN2es3e5tHs9BIAKK7n//VKmYvRAEVbPZX00qQplc+1VfrPybBeAGD0VrbTs9PLN6RplwAIABy5C78AQBPvQN7sAw8BAAEAAQABgDL/HxYAOHI/LifDmvg0HgGABkcEjjIAMCvFKx5VV3T2n+iaPfvLXZdd9ltHinzNNYkPdO1LOnJTwPwVTwIonhrwxgQBvjFStZrd+bDTs9NrdufjaH6DL8Tuodm/QSMAmv8YQCMAjAAwAqC5l+E0+zdoBEBzL8Vr9v9hx8KOhVvhWNgIgBfiKH+EdR5t5yO9/K9nVWcdWd0JJ3R3PZUBAIcPd3X99V8f7rrxxoe69u17ZdcXvlAECi5Luinp/jTorwoAjNyoRgAYAVDmMw8CAAIAzT7wMALACAAjAIwAKPP/YQEAAYBm/x82AqCBnf9iUxMIAHytEgC4KAGAO7o++9niJoBTM614DOAbjxT/rW892HXPPefm3T1JjyQA8M8Bg2H+RD2b/xhAw54W/0m+mrtz/ev1Df75Hdnc0f4GJ7uMzf4NCgAIADT7wEMAQABAAEAAQADg2O8280acToY5Gfb/AGzEbVNjWGjiAAAAAElFTkSuQmC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png;base64,iVBORw0KGgoAAAANSUhEUgAABAAAAAGkCAYAAACvqFfcAAAgAElEQVR4Xuy9C7x1VVnvzwukpGJeMqEbG9PQowUqlVlHF3lOal4xLi8gsV8sUUQgy5N5OW7MLM0SX0vNDrDfEHgvBqjJEcvcZMe0+htqaqLmpou3bgSC3Pn/voNnTMeaa6615rrsvdZ+929+PuOz1pxzXJ7xG2M843me8Ywxt+zja90Q2Lp166IKe+LOnTu3rVuhRUEqv6PbV6v8o2ZR/rOf/ez73fOe9/zSrl277j+L8inz+OOP/89bbrnl0Msvv/y6WdCg8v/2zjvv3LZnz56rZ1T+ZXfdddeO3bt3Xz6j8t+kcq9VHzh3GuWrLoypCxSWt2zZMnRcbfYxqPovCKsPiQccOg38x8lDNNyl8reMk3YaaVT+l5TPUaJhdRr5jZqHyv+Q0pyj8ldGTTuN+OJBUx2Do9Kk8s9WmkPEA35x1LTTiH/cccc9W7ziFJV/9DTy65eHeBM4U9dfVHkVvzv22GOP2HfffS9Q+Y9ey/L75T0P8/BmH4OqP3PWVeIBy7PoAyp/iXJVfvpd72uzz8PzMAYtCx+/V8nCo45hxuDMhLBRid0b4pvp2QBgA8BslY9xxqAEeYT4+8GDJMhPJDDN2ghnA8A++2x25cMGgHUzAHSy3CK+sZL/2wDgMWgDgBfDvBjmxTDNCVNbDBtVR7YBYFTEJow/jvIxYZFdyWetfNjqmTwQ7AEwY6anQTGSF04YAFjNO1eC/ESrlrMegzYAWPmwAWB9DAD95m4bADwGbQCwAcAGAMvCNgBMU8Od87xsALAHgA0A9gAQm5rZNhwbAKx82ABgA8CslY/N7oVjA4ANALMeg94CsDm3AGhB69mSQY+46KKLjvAWgHU0GtgAYAOADQAbzwAwTRZhD4CkgPsMAJ8BsNefAWAPgP6c0wYAnwEwqife3jQP2xvW3rCzMsSHAeCy97znPR+3AWCaXGXO85q18jEP8Mza6jlrDFT/mR58Muv6z9oINwf1XxANMz0EcA4wmOkhgLOu/6wEj1nXO5e/XocAzkt963TMg/Ixa2xmfRDnHNT/1dCgQwDPmTUtsyjfsvDsD8SeRbuXZW5WWdgeALPueTMq30zPTG+zMr085GwAmP1XAGbE/qpiZ736OOv62wAw2y0As25/GwCSF9JMv8Qx6z6g+tsAMMOteLNuf8r3YpgXw+wBMA8jcZ1osAHATM8GgNnuPVynod63mHk4A2AOMLAHwAwP4px1+9sDYPZb8WbdB2wAsAFAfXBmZ/HMuv/bAJB0gU3vDWsDwDyMxHWiwQYAGwDM9GwAELvxFoB99jlK7q+r68R656oYewDYA2DWB5DNekDYAGADgA0Ax//nLbfccujll19+3azH4yzKtyy8ddEGgFn0vBmVaQOADQBmejYA2ACw1R4A9gA4ZdeuXUfPaCqeabHeAuAtAN4CsLVjA4ANANoPv2P37t2Xz5Qhz6hwtsPaADAj8F2sETACRsAIGAEjYASMgBEwAkbACBiB9UTABoD1RNtlGQEjMDUEZL29H6vZZLhly5ZHTy3jhoxU1pvi8Q6VdfValuW8jYARMAJGwAgYASNgBIzAWiFgA8BaIet8jYARWFMEwgDwnyrkJoUXKaxKOV9Zi0JV1t8q3yMUHm0DwFogvPnyjP57dhiwljYfAq6xETACRsAIGAEjMAsEbACYBeou0wjMKQJSSlBy0zXvim4oUAsi9Q8UjlQ4ag0NAElR07Uy77jMadcyWTUECgPWdepT9zdARsAIGAEjYASMgBFYSwSynG8DwFqi7LyNwAZDQIxhUSRfoLAspWTbRiBfNEMvF+75K/NOcyh+iUzRuylP4J33NloP+ubRA0A0PVt1v0zhcvXNTXlI3nq0vcswAkbACBgBIzALBDTPM8c/2waAWaDvMkdCQCfXP0bC6FsUnnPJJZd8jcQ6wfJJ+nm7wkMVPq4OzanOf1dmXE934oknPvnOO+98f71wpX2L0p5Zf37CCSc8kVNC9fwQ/X5K5Z+pT4clBbNN+SNVck4ihwHgLJFz9bwYAEZp/+c///nfdsMNN/yC6vEK1eG7Fb6g8AK12wcH9Y0m+Neq/b3yO3pnn2YfaOAD/6Y2+R/iAZ/Y7DxgXg0AU27/IzQPnKe2fozCl1XnV6rtl/X/rs3e/qOPzPVLMUofGDZHjzJ/r9U8sH7I7R0lTav9LQdu3P4wah/INUUuvP7669+h+5slC75wXmTBWbVEGAAWbACYVQu43FYIaMA/at99932XOuxdUkg7GACOPfbYh+633367dH/G7bff/lf777//2Xp9jOL9zMUXX8ye8H2a0tULVJzHKY8/uOOOO47Zs2fP58r3i4uLB9x8880X6f1HDjzwwO1SKjEQnKryMDzcZ1j5rSrnSEMRGLX91T5HqB+8UWHrD/7gD37xs5/97HP1/+V6/nS1McaAnr6hPvPjeoxF9AMKp6nNV9ey/cMAwKfo8ADocf0O9yzOHMAIs6aHGw5tgDmIMO0+IOH/TOH62K985SvPW1lZub1fFdeyD8wBrBuGhGm2vyp9q3g3n316lQTBK5T3keIPF2rMPVf3f+M5YD67xah94Lbbbntgvzl60LssP2QUzAPmoz9Ms/3rbWw5cD7aeBgVo/aBsp1lxHuKePwfqYw/LA0AbfSEvZkH2AAwrNf5/cwQkKCOC+qbFT6icHg2ANQJ0iA+XELcxXp+nAwEn26T7uSTT773rbfeult5XimGsL2ep6zEh2iV6DLle6oYydW6Z9Vol5jIcfWVwnr5MwNsLyu4TTtS5UH4i/E/WG22onY8+6KLLrrlD//wD3/2Qx/60Iky7vxJ7lOFASAhqD6xZZbtbwPAtzrytPuA2vpK9ZftauKva9y/dtCQmWUf2MuG8tjVmXb7Q4j4+Ll5Lul0OvsffPDB5+nZR8XX31YS6vYfu9mmmnAafWDQHDHonfvAVJtyrMzWsv0tB47VJOueaJI+oDF8f/F3ePvDFP4qGwDa5rk38wAbANa9K7vAtgho4D1WA/crUt5+qBTayvRY5775zW/+kgS6H/m2b/u2ky688MIb26Q77rjjjlK+r9Pq/zO1Mvyvw4wKUiQfqTi7RceJpQGgqfy29XO8wQi0acdh+D/3uc89WKv/f6aSzpBx6I4vfelLH7rXve71ly95yUvOKftUbH34LfQD9aUHZ6FQXgTPW1pa+nuFh19zzTUoCo3t/wM/8APbfvVXf/X997nPfV651vv6g1YMFcsguBHPbWjb96fdB2688ca/VPvvFHasBLxrEB11xcA8oG2rTS/etNtfPH//JgOAxtBX1B9eVlLu9p9eO06S06R9YNAcMWz+cB+YpOWmk3Yt299y4HTaaK1zmaQPaN4+XTx/X835yPD7ZANAmzyJvzfzABsA1rrnOv+JEYg9W9WqTc5Qzx+mgX2pBjar9c+XYr4Lfah4z57/nnR51UdC32fEDF7fRCCDXvm+NZ87ECvJlyrN6dkAMKz8iSvuDBIC47Z/MO9j1YYvUXiGVn8fpWen8Pykk07aWTMApENRFNLBZ1deeeXCpZdeetrrXve6Gx/4wAc+9rrrrvv6C1/4wi/0a//TTz99v5/4iZ+4Fy7962AASH0cTwV+92YDwLCx3GYMaixXfUDGoC1yDcYg9E0FBIJvCr+XNu0BNw+YHwY0LR6gGn0n+x81dF5w2GGHfVhGvSPFB/bo+RUNe0M9B8xPFxhrHhjEH1ryDveBOekD4/CAQW1sOXBOGnYEMkbtA1rlXxC/Z0voC/T7axRV5/P98sxk7c1ygA0AI3Q+R50NAsMGqAY5+6TfJaHuRVrlrQ75G8Is9oghcHBgz8FfoTgOnfgzGv3Knw1ae1+pbdtfCvrXnvCEJ3BI5JvVF1YGtUs9T/WF/CWBdyv9/a699toLtm/f/vWXv/zl/9TPABDK9wWf/OQnH/C7v/u7//1pT3va7mc961kvazIAxOFqqXH0nj3IfS/F7cTLVc4jqEfMtOrdhvhKwzR6ZNs+UOcB9T4QAuEVwvCXNfbfo/uHSgHkrI+XindcVdLaZuI3D5hG6w7PY1rtz/BTuy6qvfH2+XaFN+j/Q9QfbhrHAOD2H95204oxbh+g/EFzwaB35gHTar3J85l2+8dcYDlw8qZZtxxG7ANXauFuSfP7xzXXv1vjPG3xWgsDwEadB2wAWLeu64LGRWDYoEeo0+D+fQlxN5en+fdLp7jHKO62e9zjHsexZaCJrrZuP5G2sfxx6+t03Qi0bf+f/Mmf/JkXvehF36PUR8n1/wva3vFu3OSl2P2unnWd8D0oT1bUP/OZz/zcW9/61kd/53d+51MHbQFQ3C8pLJx22mk7dcrsvzZ9TYLaDFqlL4wDKPxXk6eSLCgc2mQA2Iz9o20fKHmAvDy+d1AfKMeu/v/HuC7g5gFr3yPXqv0H7QH2HLD27TpKCeP0gSL/QXN033fuA6O00NrGnXb7Ww5c2/Zai9xH6QMq/2LJTz9/wAEHnLG8vHxzWwOAZAgOYEb+Ogp5bG/mATYATNBLEfxzcgvqEwA5JOmwQf/Upz71nve73/04yfmT5cFe/dLFIWCs+HTt+SzJ0JcGHiRX4UvlOvTi4hDA83V/tO6vLeP2K3/tENlcObdt/0c84hG3vepVr9rzJ3/yJ/c5//zzX6wx+U65+f6eFPg71TfeJNTOVvhFPT+3Kc9Q0n9FcR7+xS9+8ZRXvvKVvzCs/Ulz00037X/GGWccrbMo/rLsf7gaK6+OAiv191M4RgHX85eW/CImnCP0/NFhAPhQtDCfuOSUeiai1c3V6t21bdsHMg+I1Z13ln2gCb/CDfTz9UMBzQPmp8etVfsrX7aPfVD9hDNCuj4R6/afn/aHklH7QNs5etD87T4wP31g2u1vOXB+2rYtJaP0AeV5vQKHiHddkhGuKBf/GrxBMQBU8tjezANsAGjb8xrihSvuIgI+K40TZOWkAxCoD1BZ8o5U9HdIOTteyvgX5ObzZN2fq/tjddL7p3JWTcziGc94hs4AG34IGIrBQQcd9Ha162fzZwDV3o+XNfEknSDPXvKh5btRp4PAsPY/66yznqM2+QNtAXjfG97whtdIoL9C7bY9r/yr3WDmr1F4hsIwA0DaCiBl/phTTz31qZO0fxgA0rkCuP3rHiMAn6m8TvfV5/8iHsWegwEgo2ZPgG/1n2F9oOQBeAHU+0DOSbzj8fAKhZ+Vwv9PSvfDir+MR1B9O5B5wHTG7zRymVb7S5j7fhl2OQPgLPH1j8lr5wzR93TNHcfUPw/m9p9Gy00vj7Z94Oyzz373Lbfcsv873/nOn/3GN77xP+sygryC7tl2/nYfmF77TZpT2/ZHDhzWxpYDJ22N2aQfpQ+UugDUjuAB8MOK/kOk0Txx0d7MA2wAmKAfhwGgE4L78gRZOekABBoUefZxPlOD841K9lC1w6f0/0wJ9CtlNk0GAAmAD5AA+H5NEq/ik2A5fnYF1bvt+Xns/+OkcFZir1UZp8Q+4Vblu1HHR0Btyrjiulqu3D9WO8yxC3+15Wde8YpX/Ddd10mh+22lSYe9lNcpp5yyz1Oe8pTPqA3TSbD1vkH73//+9/+IVoM+qXhfVJQn6hyAzqtf/ep/kTDJtoK+7f+ABzzg37T14DtV/l8pHmWkvfmh8Ccy9Oy6uMe6zP2htTh4HvyUAgYCzhFgK8BC1OFx+v1qpFvJ9QqPBQ41ZOvAwPMAwgiCFwRlH1XHZ97vR+EBmuhfqfr09AE9O0s84i3BO1gZOESBgx1fJOX/T9QH7sWnQc0D5q83TLH9t+u8jud/7GMfe40OhHyQ2v5DCqep/b/oOWD+2r2kqG0f0Bx9CrxRv9vf+973/ozyqMsIfedv94H57QNt2z/kwIEymuXA+W3nQZSN2Ae6smprAPj4xz/+3z7wgQ98+klPetLXfuRHfuQgMtlbdQEbADbmODDVRmCvRkACHIowK+bpVH3ds5J+b4W/UPgvnhWKMPFeEvfn193llfZf9O67FT6gd3iL9L1CSUdRfooCzB/3+5UhafL2AqIRt3I7Y+W/oLM6aDA8Arj/bwo/qvBRBRR9rq16zxct0hXGELYFrJTKexgAyGO5pQEA48MXFH5hWJ0G1dfvjMBGRiCMYYyFqzUOOEB2zS6VlYxuujiYdHXNCnLGFQIF5p8Q5suGxggYASPQFoFYeMmLJemrUHvrZQPA3tqyrpcR2MAIsDIX5OM+jwEgGwR4vK0u2Ok9+/th2nz28RfLqhd5kW6gEB4GgOSmr1Ax/2EKcyjpC1HuE/W7qHCe0v18pkVxyk8NYrRI5w0ofEPhIwoHKvy4wucVnqdwQ6Ql7qsV7qPwCwqs+INJJ+fdgj62QbxCgXMI0jaIEqO1/h91p5gdpVFkrct1/kagjsB6esOoLB/o6S5oBIyAETACc4eADQBz1yQmyAjMFoHC9Rx38dW1oCbKYFWfMoYqo6FAPkbRv0Ph7D4GgLP07vK6ASDTH0YCbolT1UvP0xcC9GxLGAASXbpQvPsZFRDsec/BfWVepL1QAWWd69D8PlbseYZxYSHy/oB+WcXHxZ+tJriu43mQPQIqZb3uFRH5t/6JlTEMAXwdYSjmrTNuEbE0ftgA0AIwR9krEOjHc/aKys1xJbIXQL+5YI5JN2lGwAgYgXVBgM+fLNZL0h6a5XUp3YUYASMwdwjEinlHhB01bGV5XOLDAIASzWp22g8/rSvyxsX3JgVOgr2XAko2++UXFJ6m8OUom5X0ygBQ0hDC+7P0DFfhuldB48qe0mAAYKX/XxUepICx4eisCGTFO+5/Qu+/V+FjChgvVhV2xP+/1y9bHi5ReFus+KfzA3Rx9gWeBRwmuCFc1AKXRLwNAGUv838jYASmjUA/nj7tcpyfETACRmCjIoABIO9LreogA8DAA6U2amXnne4QknH1RSnaEIL9vGNq+kZHIAwAC0q5bY0NACi9KIR15Rp3/qwsjrxSXRgXUPLZ+891jgLeA1ynKtxXIZ0v0IRQeAJ0gj5O8AcPLvbsX6SAgv+n8f70nEcR76f17FcVMB5gACi9DHJeKP8fVvhnBfbmdx3QpySUz1YI3v0exoPgET+mez5hmYwLdfrDuICxgzMDurBtqqufGYFBCMRYwKi1IQ+QdOvOFwKFkbSRf02D2rrBdRp5Og8jYASMwEZAQPxvKehkkahRhsZLylsARmzNEMoxmqCkT/U07fWYGEesrqMbgTVHIBSMVE6sdOdD9fguN6vjT1LApZ6DtJaHEaT8Pqk436/Aaf646ZMHBwCmtHrPSvq3K7Cf/gY9rz69l/MOmqpP9jUYFT6nuIcpVAeJ9VvlhtEqHucC/LPKemYYWDq6P0GBMwCo91K9XsFrwIDPVvH7zghEfT3Pmgw0IfxSJtsLyP8/FDDmpHoGPYv6e06/yaFOi+83LwL1sbB5kXDNp4GA5ZxpoNibR8xrvMBzr9GwvTYlO1cjYATmCYGQ8VhI63veE4tSNgCM2GrFqlzXidwjZtMYXXmzPzddTUrJNMpwHkZg3hAIayWeLyikS8G8IJNvtnNC/q0K91DgRH1Odl5qqkMo6RjnjlTAYJCVdPbpV0p+jOE/0vsHKLxUgU89dp13EEpP8o6KFfwF/cWQAM9kVf0fFR4b75OFVWmIv6iAsr0czzA2sMUB7wMONMSbgFV98hvqYRFYvFBxsxGArxN8ReHlCnzGTll24xF8BM+H9yncpvBtCu9RPLYzZANAmhwUMExwQYuFxgBjs/5E38RoxDkUqR/HWEhzU5PBaV6xinGeyNtIdM8rnpuVruDrVB9heqY8UrQs5naoG8P1ruvLOZu1vVxvI7DZEQiZGhgGeQCcbQPAiD0llIwsVKyOmNzRjcBei0AoCnlssLceYQWlE6EJZbNaUS9BCGbFdgBW+Jfyu3iOGz3K/2cUcL+v3EbrBrMYm+zNRzk/XIG9/jcq4K1TNwCghHP6Ps9/UqFS2vs1UN1QUY8XgiIeBxyyt8x7rKwRj/pDB0aMka4oFxxRwkrjQs57lQyVd3WWQmCBUYVnKPmf0/uHh1L0y0HAc/WbDzPsux1iJGIbIqtMzkVIxgfR4O1lkwK6hukLJYJSho6JTErRR+n7GPEYB+kapjQFn2DLCuNjav0jjBkd5XvUrAwAlhfWsLOuU9bzpFgPmoOK+TB9JWad4NnriykMieCa5tqNepkfbdSWmw7dav+8vRbDwLINAFPAVaBWn/cqBfzCCoO3wMoUinIWRmBuEagLSiHYsyq+rNDXADCoQsqDdKy0P1CBFfjKXb4+7mJyW4j8EPwrr4KyjNJwoOcYHoh7Tn1FpU5XjGeUZvb/v7A0KvSrQy4rxx1X2akzbsoLeg7QXz4nyIGH/6Bwu8qqvm0e5efVW1ZzqSvGj+TBFMo52XE/UGgMfJNi16buGZMoAx65Znt+++Hv56MhUAi7bG1prUTUFRPd5208Qz85WfKJSQ0AkVc2OmZewNheqfGAic4ZaYtqfby1Sac0rY0nbfJznF4Egp9iJEYQHnhOSvQpMoF/tRoTwXczr+zqe5O0R4wzPL+uxdA2SV5O2w4BYd544G+71PMVq5+uMl9UbkxqirlzJI+zmCs7qvUOjenG/fr9ECl4E2UuD0NO8bu8VG0AGIBYIXQDbt+G6Teo9BxBm4ad2QrEsA7h90ZgVAQKpoPSuJrT6zkr/FyHIigVyiXjJ618Z4WY/6USGWOFz+Bx/Xa/8RZ5orR/X8S9Qb8I+F0r63WFpKmOkVdygR8mBBZ1xKUfhTptKwimzxhPhgnd55P6GfM9wuI0lZ3AEyGTsFvhRxRw+f89BVZiV+r1DnqzYDqSN4LSLig/hCFWQlp/uSFwzmUuN7XFLJ7FxEvReJ6sTouGwCllN818p0XfWuRTjmvlz2o+4+oHFF49TKgZV3Bqqkcxvv5C7/8m2qBHwWvDH6aBU9RtpDODmsaZntkoMI0GUR6BLx5lnANzblveXxYf7YF8xxivDK45TowH5oLqjJgpke9s1hmBkE0oddtG5+ehqyC/YJgdaf5fZ9g3XHEh53QtdASfSDJhP5kp5BAM0gON5TFn4fXJNtgsT5MOY3srPlbIPORhD4CCYaf9vrqwwqzwZ1IhIdKT1UAPgH5K0YYbASZ4UyCg/jq2RTwm046A4gBNflEUrlJAaVgIANnfnj59Vwe0YLLpleKMZMQMBkg5lPk8hUcpvE/ZPL1N4yl9XjlkTGcDQLmiPnAf5jSVnZJe5fvHun+EwkPi+RdE38P61SkEAV4j1LRd1QI3Jji2ZPBpxb6TWhss1ytOCPz5PIfq4NY2/bhp0h1Gd9sJnXyiP2XjyNKwvNfrfTHO/ktlfqlJyRnQt8bmD6PWrxhPyWMh6Cabn1J4scKynvdsK4h25VyO/8JwN2q5axk/+itCI6vTydA2qSyylvTOc95Z4C2V/MCXPvpvCi9FEC7rEHyBRxhxVwv5DN7xO7X60kb3L8Zy8ipQ4HOuCObwyJ7DoqPfjmQYGoZz5Jm3WtW/rAOPeXbQ01XfYfn6vREwAsMRiLknb7tMc6aeMe56tr7q+WLk+Ov6PVBhq8KXkSn7lRQyHttaX6J4ibeE/NDoyRSyNtH6Gq5GEp6HQ7BxY5SKSc0AsOZCQjDuSonYuCia8s2AgPprNpadM8wiHsIWsPy+Am7qC4ERAkpHIbnpK6wocPAYq9cczne+8kZB77pirPyaHrJvvydOMERcJBtX9UvlTFFeq3BvhZerrN9o23al8hB0U4/sAYB1nSvtwwxGj8cCCsrU9jc30Rp1TxODrq+qvIP71UlxuwwVhcI31E2/EKBH8gRoi++04/WjN/CiOOq82gfTxu1dg2iMPoawjWfBIM8x4jxDgc9SDrXgh2KCQIH3SSO9w7ALZeYtivdDUeZSn3p/UM9RotOl8vrKCoWClLx62uA6jM627+v9OKeLcZcNKyO5VbYtez3jBc+Bj3Sdk7KeNExaVvDuhehPy5Pm1ya9ymTFrKv/hlCe+3WTkbnLgFXwRrag8QnWfLHy/wcK36kAb4f3t1qNU557FPcYhb/QmPnvberSL07wBV5zXs4lCml7Vxk/6tyjiExSrtMaASPQjYDGWZYXEs+JcZfnodUcW8+zJ2n+VPWhw+Z0pflNpWe7542KyyHXPVfME/A85uu8qNY3701tACgnAoGVrKO6EGpXhnXsUQTmFnl1FIeJA2tyj7V4WHq/NwLrgUAI+jCVUVzmM0P8OyVjtZ1VlZVglAhOrJTwnXsEMYxgMLb9FXDRRLjq2n6TBTo9xlKKAaLLja1QghsVqhi3Ga4s/I273xnal4PGRp4RiggGk8aVyHHbrVCy4FcVBqHs5gmnsiYH3hSHmxmrWpnfQTe8h88movBxgOKf9TNWRLkYaLgwwKyOW4d6umGC+bjlKN8fjvrRl/CUaH3FhIphii9KfAgFtynxOLQrTd4iRh+6VnkvDSIsBP0FxRkqLPTLJ8Zw3qbyUcWjbj2GimKcJffmfvXmXZHnQHfnEHpIAg9o5XUyrKECQ6LxhY2p5DmsTL8fDwG1VYcxpJAUVN1j/EVOHtjvy9Kir5HP9yigQCMzNbngM05+WoFPyH5DcXqMyQPGCGnTVfBKaP1ehb8rZbRiDCO3lemWB6GkdHjW3FfhcOX3yRjbrTyqCgxepfTw4n8O2visLOO5a87kPvhT9khYU0P0oHr73d6BQMgP2duksT+F7EOFW+lU845M8C/kWea5Jq8evEMx5t+h8EeKwwJT11XMgchZfJ75fIVPxZgdOH/FGK62HYWsBz3VNqSQV+BVzO1vVviqwu3BI+CVXWVsdgPAooAZSziPAQD4WIUfHJ3i6HnvxKbPCIyLwAiCPsplXgnHPYn/O2OscGgdSv7/VmAff95LTxwUE4wBeAFwHsCLFLpWM7JigtTYVI9QUNMrRVmTlb+iDOrJFoZB31rNOAxUokZtE9Ew0iTT+MoAACAASURBVMr0IOVR7+CB8EIm8uwqPwjfnlWuYrKnnsuj1of4xeTFxJXabhoGhph0aQes7X8wSOEILCj6qlyPqNvAeaI+NmKyJh9c9vjqAkJQmh/iHXgjLHxRAQV8ZRhmRZ7gMpKyG8IC7YZH219FWQ8KGnr6b25PMCj6ezI2hSCUye3oD/MfYwGvkx5lLEdUuux1wkGarGSgvPD76WjrRuNKP1yirTB2VV/dKPBlFRecknv2qFc5Jsbtz0W9wX1BgT41Nk+apP1Hrf9axI9+gwGZT5n+vQJ9Z6B3SZ2OYpzlT7w2Gp0K+Yws0udXJ6lTjJ/cpyreGM9T1k28Su+TwK5rWxgTlvSfFbr9FFAAMAzjKZY8FbiPvLZFWjA6quQPBQb587h4EGAEmAq/nASnvSHtsDbdG+o4aR2K8dXXY7Bf/5207PVKH+NsIcZVnvf6emrnMVzKpiUGyid7CJHlPyn8XB7XwRtbbQkqZJQPK4/zFP5R+RwS9OIlhmEUGfvQ4DnlvPu7eo5MnWQRGwDuXv2iE1dWLAG5pGdMVDsGCYsAOGggBCPpWY1brw7scozAOAiEoNkjQAeD6QRD7BJkYxyUxaGgInQxrvIYYOUZhpry1vVehpBCjyU0GGK2MA88pXmcOk4jjWiEd8DUUUDGFuzHoSXKJimr21iToaH0BFiMfBGQccvOK/7cr5Zl6l2OWz3up/QoLlbuni0WQQ/vKmWyoPGcYQpr9DmUwRcqYAjqKJBuaRx8avUjP75tj/FpYJ4xuYLHSxXeFRMo90ysfbdxxNhAOEBJZu8f9HOfPV/Kz1cyHtbcHTfaijGEYo1RhXEHfXlf+ULGqUl5ye+UT5exqSbUUE9WHIa2VWBEto9UeGfk/379ohD2uDXGPIyB7arcD8p+HOXSNvCY7JnEynIXvsFzoLPROBVtxWuwWeVP0Q+29RsLGZ9hv33GRuaJfQ05Ske/pY1QABnDtB/3SbAbVu48vS8xiHaj/ri03jLKGI8+RFuzes5WMFblK+W34GUchvoOBZRkyuL3JpXVYxCK/gJcbIt5DX8Uj34E1vmijy8qvF7vXtYP2xofY06AVvJJbVZvw+jPjK8PKJymUBkZinH2ej3HYJJWUgsMoLPv3Jjp32h9pR+26/VcuIH1YQrp07nrVS7lRH+A5w1s2/WkqamsoDPzsOU+cdJigq4d9Nu1oLmYUwYusMRcAgl4hrYynkfe8OBkZCz4RKMBPngcZXxCIbWhrgWFjgIeA6UBgHfVnBlzUF/jQsYu+BuesdlLlk9jY0zA6wC+xELbvyi8UQF5ELnlTAXqzC/zbnWuz6Y2AGRQ67/RWdoKNTRwuuqMNhhwl9DVr0w/NwLzgkBdgG6iq2B216rfn1sIzIwbTuZnpZELIahSdmJMcEI37/+PQkcBxpg8AeYFg41Ch/Bs9AQI5WEkXIs25fT0bwuettzAH2kzBNt8gCJfP8AYgkDA6bLJGKJn2fJ8//qkWwi32W2V1WBcWlcV2FrRygBb0hb9FjxQ9BHi4MnJsBv9jnMouH6lX1+LCfYxisMBckPPQ+jXT2JChxY8Wn4haEn9O+hknCQhL2hLK4W6T8r5pFeUgTDwZAXaAwMA/YEyWM1ASMBd+PMKj4vnjYJR0S+uirR5VfMcpetEGWRBOW9XSEaQeh1CaEQoZPUWXLjYesIKJocmpQMsFQ9DEvjQhtBWCkqVEpzrE/mANRdCz7sU3scN/W7YPKz3a6pYR70TceAXdcTwOXD1uz6Gg07G2NhnQARGE/1E32K8p/EV7cUtgvJKU+bRh5KBkHgRZ6StV33y7eh5JTjXeU6M56yIpAP7gmeSXfK80X1W+Fb1bCHoY4WMvpf21CvwjrLoi8skjryJTzy8YIhHnDTOiBvP+J+MS0qzFO9Y+c9bsZKxXPdHR55ESf0kLt6T71GjKFLKa2gfK8rw30Cg6A99DQCKQ59iLHZ5H00KYvCKqj9Mmt/enr7OI/vVt84X2uCiNIxjjG9cp2X9Lp6nh01yRMFz3qMoaZ4vru/Wf879OVKBw6eXeBdzVM6zPHiUZ8zLrOr/rALu/Jx/hQzNKv+CAoeZ4jHLQYIviOfJKKprVQG+i9cfXz1hfsbDNs09m9YAEJMY4PU0YjQGlmWuf84NH/dDf4rGJA8OXKKMvq6RQzN0BCMwJgLqix0lHWklPcZGKrGuuGUySoFOcbIBgFPoOSTpRoU7FXBvxhKZ9kI1KTeFwJNWqses5qZNVuCHcFsJjSGgMEEgqHymDQ8LwfjZio+LNpbi6xUOj7ZbLdoeq3gWclGq395nImTi4ULYzYpYMpSqLIT2jgIGAIRsJizoLU8+H8nDIvotRgfoZoWwWu2GiGHCQmBG1D9VoM/SJ7u2dQVvXwxMljImBTYL+X8bzIMu0vQYiou2XWmbV0EHwilYfEPhGXXFQXljAEAYQaBgNeGjivPj9fqU90qT25NxSvtjpFlR6MQ9AghGhy637MCdrOAF9KvSGyLnyR5tVmfZD4mgwgoK7bBLgS9aoKgRl20TXM8sFCjuMUZh7EA4Si7f0R9Kg9Az9Q5DU5exMfoieWwbFeegZeSfEEgZC00r0uDJxXhA0Oviw8HTU4RRFMImIkOYpa+0zktpMNj8ucINKv++DWO5a9yNDM4ICQILeBxlsmqflX08kZJBqz6fFfQeFf2qNABkT1DmTPob3mmfJO86WTE+KQ/h+kcVLlJAsMewhpD/qX7zZ9BFWvgtXkLIiuco/nK8W9Qv79N9XMynxEUZ+FeFHYPmTNEHT5maUbFe/81wX/BgcKzaIvoZbQTPKNtoIliUL/1hIdoNg+qmuWIs57q3wrSYW2iHvvKj4i0FkF0eANG+zGPwj66zDGK+YU7BQ20l2hrZpaP/fVfriz7DXMS8lvkDJCSew59iPqVvpbYunjG+01wZdNMvuC5WYGtsNScoDeVgHMgLCszNyXOB8iIdSv+J1CGeJ713sxsA+rphxsRYuX8EiK1+GiaYLCw3Woxypv06aatCHWluEQgBJPWBSQW2YZUMhkhZ5Xfqh7oWDcu3/r4P84JJsScpHxJHson3X45Km+PfjUDwky5PphAKF/T60LqyU5t8/ofiPFWBla0TFBfFLudLf0JpeKAC5zjgMYCiOVCBUv5pRUoXBoFyZR43tTR5lW2n6BgAEMIHfh+3oAua6PsI4HgB1IW2PIneU6/yqjcr8B3dEzhFm08c9v0spOIu6H2Psk5ZQS9KMOWjtPcoDWX9CrrJk4tDy76ugDDS2uVb5abVb6WpjBXBc5JyredL9XL1nq0jXH+mQDu2MQBko03pzsghRhgTUJT+PwUUeAQStvesUBeFxShrQb+4HybhJQQl2h5BhRUM0nG9TYGVClwpK2Wy6A8YEi4KjGjTtGKmgOfI8ZH/CYFB6X2UDVdz7W00TH4YJIAWwmeXQRBM9C73f4wlybCnC2+JHqNNvGv8UT4cpMnZFm9RG5wZ7UJczkPCmLeqUC14NCnB0TYp//J91H1BjxmLuF8zprMBO29d6WTC6vNp1BHFmfFXN96xZ5Y+drMChkcwyi71uN+zesaq/bIC3kgI/uyZ7fdJ2kW9g1bG+2MVUP4rAT/T2O9XtEIneWDkga5KmYx2hP/Rr6GJcfJzCsytq1HuuvbjoLcDPdNUeofhtF7vg7fDI+pG6J45qBhL9F+MjdkDaQf3mWY9byX7r1cd57mcQXxtXLr75RnjC+WcMYussBzjjPGY5kzFyfMF7vWc2ZFkpsiTsZkObY++kHlUlmsOiXHNQdefVMBAiPzzNaVJX2dSuiX9JPlMASPEggJbl/C+ZBEmnR0UdUdeQYnnqyHZGE5a6O7a3hd9jrxy3+zo7xMin/cwb8b/zXUGQDRcrjsgINAAEvs7ACyDlicFBjUW+q8osFfxWsVttMpFh0qWpMiHvGDo5NUoeOg5giTxmNiY6LCq803IHpfZTLR/Nx4CdUF0LWtQ72vR57PxYaBFOehMQmLTBB+MBUGJ62sKMD2EHwTINDZCGGQ1g20ArFSQF6uxjde4E2SMt6Q8KP8uy+1a4ruR8o4JBp6EULIE7SXPYTJrqk8IM/AjlH+8OvDm2K74dQUdvsb1XQqsJqcJckBbY9VmQlxWIK+UXmka3d5Lfg0f7UProp4vRD6pjsOu6HOVcbcQEvJp2skAEH0MHEoLPWVRJhM07uvXKeDxwi80Iiyy3/jjyqNnRb0YjwgErBJyzkAWGrrmCcXNq5nnFIJHql7MK/k99HBV46DP+AUfFD+2afC/a3VUt1lB7Df+EXpQ7BBumD9xccQAUCnpkWdHv8ytxEFhASf+44lyUtCaXajzKif5MP+hnHEOxIpCNmwkZbLgLfCVZGAJ4Ys+ngwgus9GJvoX/Y024P27FTAc4AXAmRmNdcy0redv8F0+u4jgBw5JmNRFu5cu6n+tZxyYWBq4uoxMMXZpR/onhzyWfZe+SRtepfDEKCO7jRKvrcGKdlmAvhInpS8VnyW9Q0AFdzw+lsu40bcX9QwZqXqn59nIxFdg2N9KG1KP0hCU886CM2M0bYuI/pAMQvSHWpnZAMBXAZCzSqMIhiOwIM8VBejI3jFD5bGgGzowVpK+8Yrxn/orceOX8YGAT9tgQMNrFAMsbcIWiwX9RVb8pgLeMRjRlqBT7ythviwwxgqPGOvL/egZ5Xm/Nhslj3mOW+BcNzpiiIJfN3qCUKdi3GEEQ1/I20s2hNFx1u0S4zZ9JUqBQ+0mkuliPFItPBR7Po0Zc3ueP29RHLajYohLBkxkkmIMYSBA3l2uzcNpC5PiPT/KqRYO9CwbSdPZNvW+FTIIZcHzWenPBgBohj/Dw+EHyO70peWyjZQ+83JkegwAiwrwdNLC+1hA6Og/YSHyT3Nmmc+W8mZv/980OcQzqk4j0yB8NiFbh8tVGOIMOu2bBkjCTL3zqgyYABYkVsroSLuigUoDAJMleTCJMikiUI50qZwlJfgOhf/KAt5IGTjymiAQAl4WZlsJWWtCyJBMg85yxayTk4QgmiczHpdWy8axkYVxpe3LZ4IRVspY23oXDLxnvLXNw/F6EQhcX6c3WKlRIrYroMThOtd44JTS/LzeczANCh4HvFVX5JfvV4tXCK5VXxunLUIgzSvHTXx3QfkyibKy/luZJ0afy30bfovwzdYV6pw8HVBmij7GKjlGDgxbeLSglKGIlQoK9UHhQMkg3qEIC/V61QQPXi8rJCODLowj7Oc7pxTsCwxRjvOeZBQr2gmFgHbCCEE+XXNQCArkDX0dhbTiUJ8fFA+DXf62MPPPciEAXQUeZFIIHtxSJgr39XrPZ9m69jLqdkEhGwIQZLoEkGiHu2v+rb2K1GFFgfZAmEYYq5ScEGqq1ZecOP/GHIgyh9BOe0BDqfTyeaR0roBCnmOZ89P33et9PMpL2dPu9fJGvVd+GEBoN9zDn076gu9y29SPe/aoK23jlsJiTGC0Y9Un7XuPchAaERK5p73w3MDbgjMZqF8WGrkFdxTq3Dd53yOTlIJoiV20w0uUD4p2z0n9QSdCLjLVcsZRzxfi/6X6pY6cUcGY+rU8niLvLOxmwRmZLR/0yeGCPfQWefNuNTBZ0m/XmIg2ZxwxjvFsYixXdZ+kT0RaxkR9LIBFXkXOW7DymQVgwnv4MEZD6O/X/ouBH6ubXV4FGeNxf5vwGzeveUzXr68PaLN/UD0YR1co7Ig6cTBl+bnjbCSHp5Z8jD7AxfPUF9tcw8ZjmzxmEaccs/W5B3piroE/IWMwHrm6xt0wuqOMNJYVMl8gjy58A0PGxr0VkE1ZSGJOyDyE8bVUllfMhdcGffBF+Cjl4ZKPIv8ipXtr1AcDAPz31Xr2pnq7xdzXJffq2WIuE54YPJJn9JHlGj09fFnx6wsIHaXJ82/qe8qny7AyNQPA8ccf/xhljkvYcy655BKU3J7rhBNOeKKIZKAcol8mwDN37ty5QsRx3zWV0++ZyoSJ0tgw1mQd1rNscabxWd3EJQRBKLtQkwaBAiHhWqXD4tJzKR+sx1wIpOzTSkJkjlh0Th4Rl9UIjA6/Tp7R2AhJTDgIgSMfLlIOgKZB1kT3Wj4TPQzoQwKLRuVhLct33sMRKBlTxEZY5mKc4nKEksMq5bHBYFh9ol8zxlkxhaHgToxy8juK9xtFn09MqhSe6hQFI0yW2H5CTVMtIl16VU6sw2vsGIMQiEmI9sDjiQNwVhVwh0WxR0mqDAHFJNb3k1zFJMaKOG6y6Yp+lycxeCwT9ooC/Y77nkm4oe8gMBMXpZ0Dm5bKOCpjQfcYWbnOGSZ41Hl7YMHKDyvSeTXwKMXDAJBXslntZ2U2K/7MIbjxw8MZH8w1SXmI+ScL+YyfX1LgsDqedRQwDvLbZcRVumwoznMU2a0qLCqw5eaXKSPoRTHiwkDAhYDCvELe4I1wyvXHedyEcHOGnnEWAHS9LASQjG+1jSfaHG8PDD4YLNgyUbkiR15ZkEPoyGWmQ4ki34WgoWuFn2dFm+VPnKHo0MbUg5UO+t9qpK9+yrldD/N7VkNWIhJteJwCfAqFGkGOwxmpy00K9yKu8q4MtJEnfZ9DIT+md2nbSL8r8E+v6wJbTqM4zO8InuVqERhx+vyCwheVtu5pQ/vx7tAIZPdnpXxR0lSMYVbRudiD+kcKtG9dLqkLjdWiBDgrL4x00Ef5LCx0GQFijqfPYTBooht5KwmeitsJenoO/4t8eE0+SW6KZ8xHg4yPmYdU207KNixxqf8PeuA7yCh4nxwecTBKrPZLW+BLHz0eeot+C/20U+MVZYJlHguZHzBm0uFcuvLK4KB+BJbImoxbPLUYj3iP5IUk8sBjACMGhtmJ5K8YC8wLjJG6ZwW0c1Vt16/+8/485qVEZsG3U3vFs9X8X3ExfnKlLzjEeElzl660vaRffQuefmi9rxU00KfhF5Xxsc2YmBbGKmtJeSVDW9PcOUo5kVeXoa1MH/MGOMOziZcU7Dq/qZcZ4474zNOc/ZONuxn7ZMjM6aIfM4/gdZPPiskyL3MmvJay+U18KOYs4tDPoe8wBeY9vjLyU1E28/3DhtFb0JF5ehc/rmFCnOSppGvgeSJECIz5W/cA6CtLTcUAIOX/Ufvuu++7GBACoNNkAFhcXDzg5ptvZt/eRw488MDtN9xwA58kOPX2229/0r3vfe/rxnm3Z88elPKRrugAKU0w7syAs8tOtswxCWARH9hQxaSflBhdKET8X2bSKxp8Sf/5zBUrEOxvzHtq8zeZYdjLCnS0RYVLlJ5DG1pfxSRK3c5tnXCNIq4ns1qjKmzobAf1h6LfInQg/Ha5TBZtBwZ83zvtWyqvEGYYL3mPFPuTOCDK1wZFoM4fqYaeZddZbpsMAD0rfLn6SgsvhJ/Bk7bUBazoQ7h0Y0WHZ2EAaOURUvThnv3OQfeCfn89aME636W8RBz47ekKuBo/qhD6mBfg/a9UgL68L68UDLOwR1bkQ3lJoBNtWXGqhBg9ywp1wqLAqBIa9ayjgECD8SWtZEbe/J6ThZkQmHjW5eIb+JJHXolijzcu1BgVViJ/6tWktH9Bzzn0NinBBf9Ign3knYQl5rYC/+oAz6CL+jCfNs5ByAm57pFXicVC1Dd7ALCakw0ARE/4lumDVuKAb4/rdz1uvhcZuF5mQw7C3lUlzTEWsnyQ+2821jC3Q+uzFK5WyHICz2inpaZylSfu21z/XXHYG5rdh0mHgo6hqa8beeCLIIpCR7lJAaZ9inplfKERBbejwMox5zKUHgGkRfFlixZCMcp/Uth1bSv6MfMDAi/PloPmxYjbegtW05iIvMA0e+DgVbIn+ldWLIlG/ZJspnc9Cnb0VXgISi+G6ERnvgq+hicPChtXHuN5sScbP3g3zNvztxQHA1hWIhb0n/TJABDthDLCKiGy3ooCvJD3pZGpH58gPxaJ0jYOXRXvom7Kf0nP4BPlRRmr8QBFhTSjjgn6MTijTJE/Cv+wrRU9hsIaXRvmtsC17xjOlVHcn9F/5ge2GVVG0jaVjXmPqF0KKg+KeQIPKMZF7mOL+o83G2MZl/WFKAtas65SGdza0DEozihYlPnEPJHHavJUKepbGTP6lR3pOWOECxf6krclfsel5+UXXvJj+ixjjnjMjV1zUMHT2Wt/XJl30AnPYY6rPMXg5cVcyDyTjCLxm+YNBQ7hY+G4x11/knYo6KUv/Gad3knyThhOmsHWrVuxBjJ5fEThcBHYaAA48cQTD7nzzjsvk6Hg1Isvvvhq3R+h+12q4HH77bffdeO827Vr1ydGoV9lwdx+RwEG3DhgFWdB75JARueJNH0F0kKYWQ1aEFgQCpho8ydyuqzYkSfuf0xknGpc7TXT/45CEjqUfqz2iQGUyGGQNGEU9eR9pnsUKFvFLQbNXBgkWhG9wSOVba+qwAyTsNjACLPgkWvcZADA8wUBBKGJb42iIDAWYHrkjQDEthaYPArUv6oclClfGwyBPFbr/YRq6B0HcuG2XO2dzdULIQGhg4lvqanaWfhm8or+Sd/L7q0ICh0FVmPpS1yZ/1b5hQCBMpOUz7KcEJgW9AwFKrnQK8Dru/huQXPKXxfKyzBlvWueyHwz0i/qt3FVQ/FQBrjYKpAP9kkryQo7+k3kBc98suJxCFlfQbQQqlgJxFjMagECD4otZeJdwNycsUCoASNWlZKBGwJz+/B/kIBRb7uo38g/BTZpJTHT0ZSR4sJvuOBBrLgeFW3W0f+FeIewBwbU6/16v9KGqJiHyYeLvtCVLnBhLme1CO/GfNgX/Qcvv+xKD+YI5nhL4RaMR0i1lYTMi3pAf9ecHP0351m5DzfVQXGzoQmhk/Zj/NDn/0Th9BCKswFgSc844BE+jRJP3hiy2NKCoa2jkJS8+F/1taJvUQZlQh9GB/DgYrUMhTZ5CrXBXHlC64JC9thZJqNChkIxB0cWdv5eeZaKMulKBZv/tDtzD/yHz3ayzZJrm9KmvPOlMhaD3nwiN22Ggs4K+VWK/9xob+QxFKw0ZxY4JMWlGCvJi0MBwxpzLO/zJz2hizqyUsgFP1pRoP4o1GW9Mi/ieeoXRX+otgJEHhU/C76LkoRhBo8j+t41DXkn2nRhuGXebrxiLEALHn54MWUPnENjvFEnLjxpMLKwwJXpTUZBXeDYt4x+Zc/T8zbzWUlvtBX8lf6S6h48PBkG6RNN9Qu80yv4X/SrZKyJ+B394lkH1syt8J48V8JD6IvwRsrOBiz+8wxZjC9SkG61Xr7SMeb1qnm+zvHrfb9tO01jnlAeeeGgayzX89b9gujK/AkSwez/KtDvu+TeaJcfookUWKxabsCGdPR1lHywuzbjFHgwJ8Nvf0IBYy6/eLcRd1Ghh/cMwq2cgwp+Q32Qj/IZN2CRxh+N1rYd2sSbODMp8o+V8v4VKfY/pF+YTKMBQF4ChyvOxSLqOHkIfFou/7iU7laatMo9zrsxDAB5YmSQ7YhBBbC/rbCggEU+W8KzJZdBxYCh4XHZf5rSsecnXdFRe4TS4j0dqp8g2tE7hGtWTZmYng1TjUkexQsL8EABqSgH+rkoC8skE8MgK3bCYpQOVTAtOudqLtu/84NAtFEyWCmsKCAY/LvCy8s2UzwOnWK7C6s/1d6lek2CaeYJntcIM4yfvkaxfmgE806vs/AwP8htTkpC8MhKRSM/iHZbiHajX1VXCEw9SnAWMhQRPrqcE0ReSTnWc77JnVYK6FcINUU8+C4TH1Z1jAMIpk2H+RCPcwpKzxMmZgR0lN26xwJCFm7f8EdcpHGdzeVCK/wXmuD1uNx3GUlLIUyvOgqHK7DSsJRpL38Vv8vQ1o/fxjjLQjYYY3xDwMdgzXhLigLlhCCCgPkDCigreaWIKCgN7L3m3WWKn12vqSdKcrXy30TvoGfRdpmO5VHSxzxJ/fI5B+9uEsDqedaF3Pxez9kbTn04uAnD5KLCSMLXKPQX5eY2YjUdF108LehHzNf0Q5RXsHmZAn16ibRFP+hxay3mVRTGaj9+pKNe6arjFf0ARR4DBVeTtwlGlgWFJIMoMF46Ciih/KI8099Q5qp+rLxZAcag9ASViwdQuvQ8y1Ao3ric89v1lZAct0hD+fmCVywqVG0VPIj3Kwoo1KvQA3+o5QGtKO1XKmAMJF8WUXiOnMX2FbZS3NSAFWUyZhj7GJMYU12yXkFj9Tf6bUWv7uEfjIG8Kkt/YIyX+/Xhb3wVA3wwatKm4Jsv6CWPRi+Zoj+A/3Mi0bX6hddQzkB3/sAzG2qgj7LgCfC1zOvBfyUTpDT5nAnGFe7UeAZiBKAPrxbxMj/r6cdF/Tb835jXODCUA+KYBxajUuDPOGq8gkd+WS85m4WFvb9TfA4ZZ9zRd0jPfSfaIxmEos2SAUD3XVssCuyZD7l20HbFuGHeyh4AlJO9Uw4t267IJ49hHnWNs3EarqAjGZADgwXygq5R84z80IvY2oKcWfIl+nMlPxR1ot6MKy6Mo5wHQrthkF1VyHMPPHskvacog3KpV8K1bEM9q8bkKHWOflHJ0vV+UZRN34BuDrqlLkluoi/xG/0V3vlfec7JaQf9btEK/mKbiNqrvzwongwBTx5mABBhb1VIZwTIAPBgEX2pQloxHOfdGAYAgOaC8WeBEWs4KyZcWM0wUmCUYAJ8edCGUMjJngihbT6XRAOxCsD1C5nRRmMvRJ5MQDQcDJnJq26t6ppoIq+eH6WnTnT+vA83n5qLWzafkWAAYqXn+avyxKh0eRB1udPpObQwefRYLyMN9Dcyln40bvbnwq1RyZkmLgUTvqfyXVZA4OAE1EpQqk3kCAX0MQRo+sVKEz3Kl/ZG8ULA/UMFTtCmT/E8Mfy29Yi+lQRRpRsoxLTN0/EmQ6AQPPjG9Htzu+j5YvQdhIu04h79mHbfVvC0rBB1GXUUt9GC35baYmLMK1FM5ijlTOAoSvxyWjYrf+X1Wd3wEgnpWAAAIABJREFU5QKuo8p+XeSJgQArPkpyXumDXsYE/TIJWkrbYyBvwqBfnQJDVv25UNK73BnLdOXY0HM+v0gd3ygSXlrQzWoQcxLjD57CKjT1QNhkpRfl8/8poGRzCNiyAga7BQX4AEpE2h/Yj+b68yg7PR4lXUM+uT/Ab/oeThYCUC4PIZe5rad8Pc+HFjJfswLKhaBInRuv4GVgkebxqNNqGTnKz4chskqUFDc9h1ciVMJfETCRIbhQwDkDhUUBVuE5FIx5lz4Gn1uK9Lke2ciU+W/l2hmCXY6Xfwd6goT8wGoV8zv70TO9qVxdFa+Oe4xi/1OBgxuPLete/i/kiq5tXXmege/rf8+p+kVdF/gf8Tr6S39dUQA7rmQYVB7QiUKCEYe+i0E6fUa2PidF3GRsVCiVsFRWpOnp2zG2cpnVfBX9gXagrDK/nF1e4CH/HUFvEsTjPis7izmPyDML61nxg0dirMIYQPtkg0XfBZqKgDH+iAbc0jFM4aHwpwoo9PDPZQXq0lGo88ZsAHi76skqf+MV/Y135+S+NgaJc5+k6GvQWhqZmrwpaX/65YoC8wdGkrwtMm2fVH4o5fAFzqp5ePAZZCH6w2oAclXmXzF3lHmmKG0wL/o7vD7nXWEedaM//KBCOqV+QHsvxDsMb/DNnrESvJFxNNI2iAFllryRLRAfV+AQ0FFkzY7SZJ4DBosK2cMoze1BN3y28t7oRxPPY+7n7zZw1X06xDUw4dC/ka+Y35iboQkPosb5rsw45onK6Bi0Lem3ZyFmGEEYALJVaWBcGQCSENjv2ggGgEx7DK5c77xiwmuUaAYGk0FHgcbI7jXcM2ARAhC0eJ4m2yJfjApYbVl92h3PB+6ZjQkjRS0Ha3TOBT2G0fbt+MVEDe0IJ3RyLOEfULq/0Puf139Wf7jouMslzTX6KQ8mlfbj0iFr77MBhYG+2pRPMaEjjLUesP1o2hueB+PoqC7sx2WP7dSV36IfYBGEgcIMWClhFYXVCARV+m1uN1wtUa7SypLS5++C8wmWrn49rTaIiQm6ltcCg2nRuZnyGcB/FoUDPJK2Kg0A9OMu4THjFRMTt1iiXxDPEXiWmzCN/sDkxypIGhPRjxGYWUGFp8G7cO2GBp7nT6XmLFG0vqT02RJO34f/cnHmyvcFvayQLOg/wjdeMRhAOYslKbZ6Vxks9Gg1nq/kQqJupG+tCJd5DuK75BlYUD8uTg9mhTbRoQtvBcYq5YMTSk4WFFgV5ErCYyGM5RU/xjJ1ReHqMvbmug36LeZKDOUYXPoa/eoCUpmv3iVFS1fe29+YT8ErG/tYzrMQlJJC3bIu4AcW1QGDtD1plR9ze96Wl13JK6NYgSvRyzHxl7pHOEbgBx/4LIIndKU+WdDcKW5p66xM9qwm6x1KLjRhqEiHFiq/paZ69hvDA+L29Idi7CYlQ/fQigzDCmhaOCgwID2KPH0xyQT0raKNkUNwgQfbFQVkEDDv+oxalMniC54udXf3NE8oQAd9nU9OIvTyrMc40FTX/KygeyoKyqCy6u+in4IRX2XYV6FrDNblqBhvtDvKW3lw4sA6R/9dVDr6zWsV4IHJsy/yhO/RHrznwqiPQRXlZ2WUOm2GuMGPMaxx0c/BllVpeHGXx2TBI5cjLmngCZmfI3cxvywodHkQE7GYJ+jz9HMu+nyafyPPusI3VFGst1OMT/pW4nm6ktKusJrjZn6Y74v+i4EOIxbu7six52S+G+OLJDvayPzFPMEBq+RX132gC+xx119QwFDfauwGvfBfdCB+uWgzPLa65pySL0Q5h0Scut4D1uBGeubldCk9bUIbr6s3TJMsEv010SUa0V9bXT0rHK1SNURqYwAYx82fovqlG9UDoGi4Rf3HSsrFCcpJUQ0Qk0Cq0FFYUEAQyQOmbHRWYup7ofK3HzlVmM9BkAcW9Czc0pEY5DRSo5tP0MEAgGHjntM3XsSFRjo6nfwVkfdyvKPTkg/tnBVADpaCsUALGCBAcyFkryowucOwcOtbiXddP4M6/iwn2yZa5+FZCFPVQWe5P0yTtoIJM8HTf/JeviyEna1nWXlIltEaM7sr6KmE22nS57w2FgLRZxPRmQ8MUzQiDX0rK6hdfayOQPDbLo8QPcseTT2u6oWghFsfZ86klYt+PLIpLz1bUpIeS3lMqrm+PQplvO8Swoa1aNBLNJQl8kxC2xBFjjgoCbh143WTD6ljOxgeal0GiAKTbaGkZcM2Lvb5dPL0rBzvw2jP7wvlgfmBlfu+/EFxmTsWoL+u2IxQXhbaEDBXCjoqgVfPOvn5KMJO9F+wYOsTnhMIlaUBAB7JhTLPlQwBisNqEWVm2qq+GXnSh+G5Az2bGtoKAwB78jnw96LoY9ko8G49RwBm3vgPve9SHBU3GyzwAkEgR5GuTiPP+NR/g15o7RIU9ZxPAuIej5fIYqRDFuJ/7lvQltLq6uoHMZaX9BzjH185yl9FWtX/NPfU20ppyIs88a78hMLjFTBW412R+IJCRyG3PX2CMka6AivSXJVlvZEymCCyyoZ2lA/OGgDjnxw0NmK8JcVP8RrPkGoiJ+qY5/hnRRz6dw8v453i05fBlgWvRm+YUasd/TfLt1Nf5BiVnknjR9vRP7PbfvY6qnvFLOSymtq2mHPA+YWZ5+Q00ebcVp9u1P+Vgn7aEN7KmGVBJ+sqXXPnsPoW4w19p2wfxmEeb4y93Ib0P/ovGLCdAf0G7xAMfE1bmVCGM29ZLuoHPuSBjoKxL38xh/94qeBtjLdM5r/0fYyQWSbFgxnvILzHct/GuIrugtciByKmq+BjbMuCH5In3jAcDNo1FoIX5qQZA3jp7zXMPcglic6iLOQBLua7xnGW487Db8EH4aOJ3nUzABx77LEP0mF/l0qZf3FxCOD5uj/6tttuu2mcd8qHyWpdr6LTIDgw2ZX77hgguNfBMNi/0niVHa8Pw8gTY9/9QEUnXNB/mAP7jpjAq05aTApMPAjL0IulHbdZVmKy1Z3slhVQHpl8sAxjwcQ6l7ZKlHQq30bLVwhJCA20C3TAaNb8KhgHCkcS6ObtKmgcyUI3rB7RlyqGneMH46Yt8oXQi5vqpxRYqWKFqrRm4kKK6+UfIniU5UYZMPcu5WMYbX6/uRCI8c9Ev6qwoAD/QPBlXCZDpuLwnnfwGuKlK4/bJt4YfAyeiKs3SjHKUBvemPps5J8mvBCC8rPW/CmE26wAYkxlhYIxhNvekv5jaGVPL/97rlL4yljUI0Xd4eXky4oqwhf5cuFRhULUdRXCIxguN5U9jWdRDsIXc1sXf8j5R/tzC/2r0yi3yBsskhCmsKLQqFSOW2ZgnT+5hMLGXFkZ+SPfLPAlA5JCVtIWcrn96h3Y4JHF4gDKcGqrLOTqvkcWq/eHsm7F3M5j5nFWfRMdZV7Rbxk7bAtBuO2aywt8swEgH0gMxhghuGjzTG9WxuuGKNoDJQKviWOK8dwzBosyoQt5A4MeW2Uynl1p1quPl/hO8/8oPCfaKxWPkB5yA+OuZ0tmSWM93TD6o78TLR9W2GNwbZHHkuKgpCVvz6BhJCPpsDJm+T4wqhS/GMNJpurHA2ttwpg4RAFZms+PXtVvfiCd8s8Lcyjh2WjbqKNFv4AW5tahxpbIe1HxX6rAZ51XM61lXnqGZygecl9WHLYzZe8o0mbvER4vKzDeuagXHkKM26r9g38t6Fk+vyd7XnGmDx4F+ZwzvIz4RCuG8nQmlQJ8Msm1UW4yiimQX0cBBR86u75QpTLRPTCeH67A+Rl4AaLPwCP5wght1zXvB90YNvBUeojCUYqzEmVTf3heln+r5/n9tH9HHctty1e+PXrbuhkAOp3O/gcddBD7iz6bPwMogh5/wAEHnLS6unr7OO+Wl5cZVCNfgybdtpnFBEz0c2DUbdMRT2kHrpRUgtTppz93n7e9DcXsADVU4yCPQUa2DIa0pw/mFHlwKBFWMg6KQvBm+wKDESbAxYpO/tzGOzNTKwSPHqNCWc+Y2DJD5HCKZLGrCzNrPYErf5g0g3TkSWyUdptW3GkO8KKtktLQj8ZhfS76JQJZukom2baMaeHjfDY2AsVEkw2MlbKud/Ah+tlAl76KB97Nr+BjCAvwwFUFlG94Gt/GHeghtRZIhsA00gpl8MqkPPUTAmOcJaGqX72KeedaxekyCOR3bQTCtcBlLfMMISwJxbpW4rcHg2nQEG2VygklbFH/swBKH8yGgLQtoi5QNtEQ/RkDEnmWhteUl57llb1KwdbjSq4oBXbiR34IylycM4SymFcJq3kg5hrKyIp9Em6jrzEWKTtvn6HvobQgnFefgxyGaeSF4sD19TZ4lHmGfJAF7B4jV7/yo78v6D0KSOt0w+qzVu8LngbmK2tVzij5huwE9vBR+DKKEwr90rB86rw8+tpi9Km5b48W9aNvpas+/uppo+54saA0XxgyeDaKcRgke9hXh5WZ3/eTpRvKpYxMY1/MlR/8i7bZJjqW+9GheHy1Bl0CQysBYwQyfjK4xjPyoi4E8kRRZ+sC99koABYYDFDo8R7DmMiJ+SwIwKc4l4I4KOt5oQCcMJZQfkVn8Ae8I+CNGAvgTxzkiVHza6rPw/SbrrpsnXmiXuHtjJdUz8JBjUfiZXDOLMdn27bKdW77G3IL0TG0prllzQwAJ5988r1vvfXW3VrZ366Veizf+/AlABWMFZq9JEzep+hAQKw+Y79rW/kyXtvBVc97GgxceSwpXwYSe8JQWFd7yrn7EKjzFLBcYeRg7xj/X6cGe0ObOjcJHNGxYPbZsp+FGtqDgcjepuowixC6EBKSC1QDHkwYSYiIa4VfBJwYVOWKWRKY9W6otbJN/WrtmZnODuUP0xr7CmGmE/VYHjujAQlj0u1rsIi2ywIRlnVwblQegl72+3L9WT/hS/Fws4RhYiyhjdNesxKv+oSeq9AkLK4FLs5z70BA/SVbmhdUIwyQaTWL3+ApnK7Mauu/9BPcY+ImPS6q7FfFfZJtSauRT6OxcRQEo1+nJI18+G43a94lnlXwfwynuF5zIfwwNtm3j0FiJGPwKPQGDVlJa3KpnhiTUekZFD/mOqLA99cUl2nSXc8rBFBwv1yBvsC8xvYAXPRbnaJdF0z70RtC2lTmyqAbIZyVNzwAkSUQrLMBoPI2ib61kOmqjwflhTzCgYR/rXddRrcYR115rVV7FELsisqoFJN+fGSt6BgnX9Hed+yOk98kaUo5R/nQ7vCOTgQUoKVh+Rfje928PYfRNKv3Mb6zYTB7sqA041XJXvdhCzTZuMn221va4B9jlnZiDmKcf0fUH0+01WFYBM35CyIcClqlKWVUaC/yYq5LhkwFPOHw3MGjuDwvZVH3GASZu+H7yLIYJ4iP/JkPLIcvsdLPQiP/4St51f8q0bOcyxU9eXs1j6pPebbVJ0KGrhYrS2wCh2w8TYbYWV6ih76AzF95iq0VPVMzAKwVgfOU7zQYeDDNNGCbBrm4MCvyWMI+KokTQTmtqOs5n4XCgvUuNVr6PNWgS+XgzsKFK0/12cJiQC0W6fPeo+o73zFg+CYu1/9uUqwjDoP/pzKdRf4M+uQORF0VsCwjLE3dAFCUCXNJ1uyaYpsZ86HDBNH1EGaCuS6IzqP64NrRu2q1KHDG0NLo9txGaAzlJRtkMgNFGFwu8MvGnB16jrDrywi0RiCUdsZfo2Gz6GeL+p+Mj+pnyZ08eCt/6Xscypf7KqcnIyDkwwDTvtYYEz3ufK2JvbvMrnFWT6v3XQp1m3E2SvnjxC0UIOreteKT382LMiR6siFo7EOSlAcCJ3y9a//lONgNS6Oy6Jdc8NmBBosQGpPQrrgjeaGEgEffQwZYLumKNkRQ7evaW9BJnNUYPws5n+IZ9ekaZzlOzHPZyDzUaJ7HQmDTZABI41Vll94HtBtX30ODh7VJQS950Rey8sCCRFnnuZ+vgsdRB87n6Bq7bXGYJF70G/oWX4JgEQjeSv9BMUMm3aXAloCJ+GqdRpWb5Qr6+9C+Nkkd1zqt6gJO6E0o9MuUF+3KvngM1VyVITjGWdfYCN6RImY+U/DK/JxzRxiffNOeqzJ+l3VUnCXdI7/j4cMee7YBI+euDsMi+kM2POCVlPhBXPk/fLdqs6hPppGT8FFUsxGc58j6T1ToKOClh5EUwyEXi5fZdZ/zbMCwZ2GxiW6Vkw0AGN7ZCjjwQNphdff7uxGwAWCEnjANBj5IgIMUSZwoZ/dQwxzRI4DefTL2kt7hDVBdIcje3aDhWqZnWLQWFIYyA8XlBPj0rV+l/44QUJioCFzso8EF95t6/79rZcNAKAfBPe8DIh0rDrj2wJAQ4LtWm8s8pvVfdGchoWsrwCiCaDC4ZIXMysm06GubT7QnkzIr9rh53qbwKEhS4BDHauLgf/QpmC4Mtd9WkY7ec4otbcXBU7hlcTDKclu6HM8IDEKg4DkcvvN/+wm5IXhgECxX1xvHbi5vlDHctpVinMG/GDeVW3ZRJis4laId4+xZejRwP27b8seNF3yO5EcNU1THLWMa6UI4JauxPQCUx3oaACY2WLTBLebXRcXdNg7/bZrbizwZe59hHqgL621oq8cJAZ8xwnyBtyafphyoxBX9Ezfd1grJEN6S+QOKA9sikTc2tDI5TntMkqZQ+PICAMoYga9f4B3SdYZJtH0qUlg3GlhaxhnI2yep03qnbRq7dTl9SD+Gn2H8QV5joY8LZZv96WwpOkwheQAo37yIRpzSWI7SzcWCGt48+ROOnKXBgXgcKrraj46CL3DA6G9E26OsQ1tf7yOl4x009ZxHo3cX63n+1GQumjEKfX3bv5gjqEtfo1jMAylfj/t+LTv6cxsARsdsTVPIAMBE+0w1zJ8Fwz5L9wicd6+U3b0H5nF6n63rKIBLetblVaBneQUNIaNiBm2YVTFgP6988wE9GAAQLB7ZbzAGvVgAcStKrpHBbDBGdLlANeURDKbLQh55MuhL40Jl6Cgbo5/AE4w0M4+BKztr2rhF5tFmKOtMwE0nwyJ0LSrQ7tlKm//jvp+NFCMJQSp3XYTc9cLR5cwPAjHOXkd/VuhxUR9EqdImZVsXq5o9fVrvO/EeXjgXY3hWyHsMrw3yIdyTOX13rD7Wbw7qN0/pee7XaY5rU7OCznPy3B7PfkbpUbqHHpDZphziKF+Ujb7eZ035FPIDXwJgxR5ZYLVtmY63NggUPBTFj88E0sfZ413JZyGDQcDHFPAQYM82cko2APBZVU7DT4pYyGfIJ2z1YlsMB8wlWTVf0Ye4RQYcSV5ZGyTGz7VQWEsPgC5D8aDcQ+5FdudLI+w3xxDA1fVlAR7EfMqiH14bnISPbA3WyMgo4ijcKP945OSFOXjC0hAaFiOf0qjAGOdze7Tj32BArOcRfYO6Nm0/I8+nRJqdpcFo0Nw+KM9BdQh8oAX9CH63Zp7Fw+jYyO9tABij9dZSoZSCj3X7Z9Uwf14w128N1Ls/k4OBAOaRrmBKMJKrWgx+FRHbCr4ldMPM2GveiSwZyDCW5P6j5/xPSr0CbjwwcQwMCOvVyllBL/uY+MwSe5/wVsCDgAmjcvepCQkc/JGvLgajeCW92SLadt8lFkuuVnuiChrW/G+0WVLidSEosbJfnbUQgiT7qGBwHHKChRgmR51wg2IfctpDhaGlLcFNQm7QAs7pNN+2eTmeEagjUAh7U3UjNdLfQiCESB7At8dSVI3n2iBQzGutDqRtmuPHpSzG3gLpB62mDcs/hPJFxUPhWM7x2/S1mEuY5zlzhkOfN7TCNwyrjf6+LsvqPnuO/rXq9iMKyHG/roCsgvzVdbBr9F8MCvkw6UpW3ejYTJv+GBu/rHxZVAPf6xUwlqCH/bHGSv7ka0/R0U7I4Bycx755PH3YssG2Azxs/1yBVXw+F1uO2dV6ZtFmtCfy+90Li9/6LORRerbSVPdIl15lY6Wepe21yKD6jxEBgyHGo8/WDUF98lzS8wWF71BAf+nrBdBQD3SFvh4LTeX5WTcCNgCM0SNCiVpU0m15IIyRTWMSaWG44n9VDXNsIejdbW3dZ58fZ5Ao3Ffvx/0CAgOUwb8aBHCPBZFBiMWX/WE9TCCEgqScKzCpM/BQWEsDAHnkC0tlp55XKLYotXwKBEsyebLvjDwrKx5MqMAZYweHEB2swLkE1QnF9QksFx70EpdTSA9VfqsFbelv0JL+N72vx5/mfZSdz1jg5NWEAUYSvQM3rv+h8AqF9+n50/U8r5Ii9HPwX3UIVeQ31taFgnEPPJl9mvV3XkbACBiBvQ2BMACgKHWdQ9OvniFUp1XANgLzeuBVzvWjCOQxpy7pt8sbcT1odhmDESiUN7YTIldwoUzS96qtgyFjIBPy/PcUWNFHFsMwwMVp6iixpElnQYQMhhGA628UkO+4dvRTJgdTO99vY3xA5DltjGK5NmEAyIs+jTJpv5pHuyBzV9+pD5kvna+A3FiU09H/ngW6QagqL9qcK28rwMsAzwPy7ru6rnTlAh20YKSoPunZpiVD3h2JXvKdpfzepl6TxCl0gDX1eLQBYIxWCsWUATP1Uxo1mnDr4cCrY9U4+QCQRKXe3e1Ot88+PzYG2XfnUbj06XY18sGosKAAg2Hf/sl1xl10yMr9PnAgix6XyVAqecfq+0qmNwQkmAsXKwysOHe4Qdgo0mGZhJ5FBTwQsHr2MJaCMXZ9YaAQYsgf+nJdMylgQd4YKvparRUHWrNiPdJhT1VBQ/6UjCyiMjHnz6dwlsITRP+Ha8wWITNdTEKRB5N011aLNjTExETUTX+abxu8HMcIGAEjsLciEApdNbeMUs9C0Wy9pWGU/B13PARCrkJmzSv4LCIgf/WsoBbKIIVx5glXJeOF3Md2E1age748pPcocx2FnoUkMgpZMsmApYEpymWh518UOHh6Lr0RRedY2yhjXLFSz/XMURadQs5FDl1WYNtGuup5hNx7pF7xKb1PskAXuCLnoj/8ZhOuIT9mmTIvElJEz+Grigsd6I6rCqmNsiGk7Dt9yllS9EMUrtV7/uf+kPrZIGNDrvNm+B23j42KjQ0AoyK2DvGl6O9WMQxCFF9Wv/lk4LEKn1eD4fo98lVM6qwaV3u4ckZtJv1gErj1w1xg/tktrOuU5xACulY1CsGAFW2UWvL5QjYOhGEAch6igPKb8gyGgmXx4wqJeZZMomSMDc9T9fqtYgRNXa5QdWDDAMCerfU4hfp3VQ5uYDBivnXKVgpOd80nn6ctDU1MMtqG9xhJLsjMdeSO4gRGwAgYASNgBIzAXoNAKO3U508VOASYCyNAuvop202KSOS1GEmbvquOhwArwV9Xvq8tZCgU0LcrIANywPFH9f7HQ8ZDXmQPOm7sXHPrjRgyJzSycFRhuF6dJWS9xsWeMAAkT90s9xYydG7rSu8LuZ+2rD5XqP87FJCL+Xz7++vyc9H+2/RueZR6K+1S5H1OWxk16rSpjAOqM0a0PA7WrI/ZADBK713HuDICoAjyKT9OBd2XQanGSnvpx7kKJjD2AUHKo6Oyc8fEa4ADCf8pnqVJBYYQinXXynp0aNL3swrD0BYUTlPgMx/sT8IAQBoujAYclNJ6METanq0Ko+AXkxd0cQo/xhhcpNiukC69z65x7PlsTVsTDcqLfZMHBa4vg/EGsyf67yv8qAJMt9EyXjJXxcN9C7oPVfzVUersuEbACBgBI2AEjMDmRqBYuKk+jVkooIDTZABA7qgU1JoBAHmWRQ22mp4v2eR5hWzKvnY8ULne20/O2dwtUrm+JzlcGB1a4hFY5kfIo6ys84nClyvwGfHblKbyZA0DAB4NnEfA2QRd2wlyRhEv32JgQE7l7IHto8i9RX9ioYqvHvQ1PhVlV9sMptX2WW6v4zet/DdKPjYAbJSWmpDOYAwo5SjWrV3ZQ6nkgA5OB11R4NARVqYJHBaIqz6MJu1F0kXepXv6Mg/DasjfHSqffLqumCR41nNicGl4UNqePhsTUnbTT4eaRJkd/Y68t6hOW+SFFwBua0M/MVgy4XISCzqhqXKPDHzxhsDI81kFDvbDTSt9jzdwW9RfPCBgmrjwVcaWktYCQx7THgsKNgA0NaifGQEjYASMgBEwAn0RCNmLLams6J+WV3z1HHmon7KI3JG9FUtlM+8r54tSXCxysb98NWSVvt6abqLRESjkZmT+6qyumsyIrJ5l50F7/fMCXZInlfdY2yBy2eVi1TBPAMXF4DDVvqE8p25UGL2FZp/CBoDZt8FcU9BvoOZBKeJR/gnsS2KSGOi6FUowhgguvAiScSEzgWBaWC2zO1he7WZLBAfYvE+BAxA/V6RZ0H2PS1SpENdW7dP+s2Aq1Wr+oIZQXtnzAdeq0gOAsrnwEOATjlwcggO9XNX5AlH3LjoLfHPxXZ9YCQNARy85oJFvrYLXqkKrLyEMqpPfGQEjYASMgBEwAkagCYFy8UXv8T5cLuPpfdoPXshiKGvs8R52eBwGAuLyVatPhkxDsqvqZWz2lgm5McEwijdntB2yLlsy+LrYUaOs1tfaGbkVYwELYBgAkgFo3DxD7j1c6fny1NJ6t3HGdBQ815vG9SjPBoD1QHkDl1Eo+lOxwJVKsGDJe43OqRkAULb51B1KdTYAwHy+XSEfgFhXrDsBc6Wcl4p6jZmhnLNCXrmviS7yz1bryotgWNMFk+XrDJyLwOp8prfnNFTFPVfv2ev2VdH2VPKOcvnL99PZUnGt3hGv8SrpVAQOC/xZBQ5I/A2lWxlGr98bASNgBIyAETACRmAYAiHfINtwXVxXIMuV1Fgk+WHFYz95/VDmnkWXcoVa8VcVFhV6jAzDaNzb3weuHdUTBX5kGU/pJ1qt39vx3cz1swFgM7f+DOoeBoAFFf1QBVzLOPH1jVnpLayWPQaHsBoykXxTofIAKKtR91goFOz6SaVYrldVbvkpGxhltbIeeXV5KOSyinw5lPG98ZypmJkBAAAgAElEQVRDG/8+51mHt2DkHHTDeQIcyJg+Bag0rY0OBQ1Y0JPRYtzJYQZdwEUaASNgBIyAETACGxyBkJGQX5YK+YbPB3KIMYsh2XOyabFnoah+J/+3B0B3pwhcwQrjyMqoXUbps/EFeRdvXV9GICFgA4A7wkwQCKaUTtdXyExt4Op3G0JjQmILwbtjUsquZl2u9WVeSrOo+4dHYNLCGwD3JJ49TqHyUMjplCYf2McXG/AA+C6Fv1bAayF9HjKMBCfq/vsUWN3nIr87FPiMDoeofDcYKH71HddB9Sw8Mp6neHwtgbMZCK8aZ3IYVJbfGQEjYASMgBEwAkZgGALZrTri4WV5hgJbOf9dgUWSn1JgGyfP+spjw8rx++EIhEzLZx65DrfiPxyzzRjDBoDN2OozqHNMDij8rLDXTy4dqqSPS7LKJe9FBdzlOXyGPWfPyAwxDAYo+0xYaVtBKNmk44yC5NJfd8svDAC8TpOZnnG2AWUlNzbd/7H+Py1or+eNQYCJkU/iVIcCDqun8mTrArTmLRJjuYUNK8fvjYARMAJGwAgYASMwKgKFDJWToozmLxNVMlNTvqG8Hq93LJx8TLIUix2+RkAg5F48RLm6PtM9QjaOupcjYAPAXt7As65euPRDBp8N4QsCrHo/TUw97dXXew4XebDCGxX+IxRpVuDTNS3LZaGck+0TFG6AhkKh5tT9tK0gJqBc/nIThlGvC/XuAIVfV+DgGz638noFDjXkE4bZAIDV+3WRd2bKY52pEIwdkv5RIX8KptVBhk318DMjYASMgBEwAkbACEwLgTAA4O34SAUObebw5nQ4oC48KjlILm9f5B55KR8OfYPivDji3qh3fALa1wgIBLYPUZLvUfgrgrdWjADgJom6ZevWrYv1uu7cuXN5k9Tf1VxjBMSIUFI7Cux7Z887h91VB8SEAWBBzw5lUoCc+kr6qCSWrmhFnijeP6pwpMLDFPIq/VLkzycNcet/c92VPgwCHOp3L4X3K5QGiuQhoDg9B63o2dQNGaNi4fhGwAgYASNgBIyAEZgnBAqZ6XOii22R+bDBTOa/6c9fSh575jzRvZFomVSW3kh1Na2jI4ABIFvdqtQyAIx8INnoRTvFZkAgDABUFRcwDiPBDYzvkqZvjhZKMofp7R+YsId/qwLKNop618ElkWaBuNmToMSyyaiQ3wdDhA4U/bxPH+NAdk97lf7jXs+qOp/z42KPffpWajxf0S9pqn1sYfHmPYcKsjc/nUFQ0uX/RsAIGAEjYASMgBHY7AiEzHSCcGBhhutFCnzRCPkP2S4d0OxrfAQKuZStt8vj5+SUeyMC3gKwN7bqBqxTuNTjLYBx4KimFfVcLb3DlWxVAVf7apW9eM+2Ai72xxOv7xXGBFbvb1TYpcCp/HyG780K5EN6TrDlkD4+ccM9xoEFhavYslBmrvzuivvqE4ODyvc7I2AEjIARMAJGwAhsNgRiQeanVe/fV9g+rS2fmw1H19cIjIOADQDjoOY0U0cgDABpxR3Lr+6XohC2C9Q9AD6sd3gMfEHvcOfvupSWFf6cV+XNouccnsdKP5/2ewneA2EAyPvyKeeJCqsKGACIX+3VD5pepkccZnhCk3FBcbbrHYfXfMIeAFPvJs7QCBgBI2AEjIARMAJGwAgYgQkQsAFgAvCcdDYIxLaCH1Pp5ytgBEir8KH4c0o+J+wfptD1eb0wAPA+X+zf36H0aR9/5IEXAgaEoxvOAljS87wVoDqzYDYouFQjYASMgBEwAkbACBgBI2AEjMBoCNgAMBpejj0nCMTeJk6RLQ8URHFndZ5DZX4TUst9T2EA4PHvKDxAAU8AFP26AaCj519Q+IYCZxDkLxaw3eA1CpxQ+xk954Tbxitc2yjf52nMSZ8xGUbACBgBI2AEjIARMAJGYLMjYAPAZu8BG7T+YQBIn5UpDhRcyNVpsfc/ufdH+tIAkM8U+HO946sFjy4PGgwvA4wMXd4FdRjzWQBK6zG2QfuYyTYCRsAIGAEjYASMgBEwAnsbAlZO9rYW3UT1kZL9l6ouq/6ccHrwNKsein42ECQPgFEupV8M48LyKOkc1wgYASNgBIyAETACRsAIGAEjsFYI2ACwVsg63zVHIAwAj1NBX1XgFFlc+vkywFKbwrOSX67wt0nnOEbACBgBI2AEjIARMAJGwAgYgY2IgA0AG7HVTHNCQAr81gKKh+s/B/SdM4IBIH2yb5CbvsrA3X9B4SgbCtzxjIARMAJGwAgYASNgBIyAEdjICNgAsJFbz7RXCMSZAOk+fxVgGDyh3BP/0f3iRhy2GXSdBTAsb783AkbACBgBI2AEjIARMAJGwAjMGwI2AMxbi5ieuUJABoB8KCCGguvmijgTYwSMgBEwAkbACBgBI2AEjIARGAEBGwBGAMtRjYARMAJGwAgYASNgBIyAETACRsAIbFQEbADYqC1nuo2AETACRsAIGAEjYASMgBEwAkbACIyAgA0AI4DlqEbACBgBI2AEjIARMAJGwAgYASNgBDYqAjYAbNSWM91GwAgYASNgBIyAETACRsAIGAEjYARGQMAGgBHAclQjYASMgBEwAkbACBgBI2AEjIARMAIbFYGJDQAnnHDCE3VS+g4BcIh+P6WT0s/cuXPnShMgJ5544hF33nnneXr3GIUvK/4rd+3ataz/dw16d9JJJ933jjvueKPiLSrcxHfeDzzwwN97xzvecdtGBd50GwEjYASMgBEwAkbACBgBI2AEjIARWE8EJjIALC4uHnDzzTdfJIX8I1LIt99www1nivhTb7/99ift2bPnq2VFjj322O/fb7/9LtezV8lAcMXxxx9/5L777nuhjADPlXL/9X7vvvrVr1598MEHv17xbjnggANec+ONNx6suO+SIeGXd+/e/aH1BMtlGQEjYASMgBEwAkbACBgBI2AEjIAR2KgITGQA0Kr9IVLEL5Mif+rFF198dazi75KyfpxW9j9RgqJ3T1bcc2Us6FxyySVf63Q6+0uxP0/PPiqF/h8GvLtC7y5WGYsq4/MbFWjTbQSMgBEwAkbACBgBI2AEjIARMAJGYJYITGQA0Cr+4VLML1YFjpNS/2ltB3ik/u+Wwn5iWwOAjAVfUR4fajIA8E7Pr9D718lL4JnyKviPWYLlso2AETACRsAIGAEjYASMgBEwAkbACGxUBLZs3bp1sQ3xcttfrsfDAKAV/bcqPIdVfRkAHiyl/VKF0+sGAL17uJ5fprgvOOywwz58zTXXHCnlfo/yvELP3tzvnZT/yxXvfyneBxReqvDtCr953/ve9zd9BkCblnMcI2AEjIARMAJGwAgYASNgBIyAETAC++yDAeCCNkDIALBtEgOA0m6RwWBRyv5vhRL/Bv1/iBT/m5T36f3ehQHgfYr3S494xCPe8ulPf5ozAN6jPF6rdJe1od1xjIARMAJGwAgYASNgBIyAETACRsAIbHYE1m0LQB3ok08++d633nrrbhkBrpQiv718X76TAeBz5fYADAkyWvy+fv9D6V622RvQ9TcCRsAIGAEjYASMgBEwAkbACBgBI9AGgYkMADrZ/0Fajb9USvqLi0MAz9f90bq/dhABcYDgB2UAOEPbB95fxi3f6f0X+XTg/vvvf/w73/nOrxQGgH+UAeC1bSrpOEbACBgBI2AEjIARMAJGwAgYASNgBDY7AhMZADjJ/6CDDnq7lPTP5s8AylX/8fpc30nLy8s3l+DGZwA5A+Asxf3Y9ddff4beP13GgmNuu+22A2VIaHx3j3vc45u33HLLBcr3T6Xwn698FhR3l/J5qQwHV232BnT9jYARMAJGwAgYASNgBIyAETACRsAItEFgIgMABcRBgO/S34cqXCvF/BQU8+zGL2V9u7wBriSuXPefpJ/zFL5XYUVK/Wk6LPCLw94pr++SkeD1ineSwpeV7iyl4xyAu9pU0nGMgBEwAkbACBgBI2AEjIARMAJGwAhsdgQmNgBsdgBdfyNgBIyAETACRsAIGAEjYASMgBEwAhsBARsANkIrmUYjYASMgBEwAkbACBgBI2AEjIARMAITImADwIQAOrkRMAJGwAgYASNgBIyAETACRsAIGIGNgIANABuhlUyjETACRsAIGAEjYASMgBEwAkbACBiBCRGwAWBCAJ3cCBgBI2AEjIARMAJGwAgYASNgBIzARkDABoCN0Eqm0QgYASNgBIyAETACRsAIGAEjYASMwIQI2AAwIYBObgSMgBEwAkbACBgBI2AEjIARMAJGYCMgYAPARmgl02gEjIARMAJGwAgYASNgBIyAETACRmBCBGwAmBBAJzcCRsAIGAEjYASMgBEwAkbACBgBI7ARELABYCO0kmk0AkbACBgBI2AEjIARMAJGwAgYASMwIQI2AEwIoJMbASNgBIyAETACRsAIGAEjYASMgBHYCAjYALARWsk0GgEjYASMgBEwAkbACBgBI2AEjIARmBABGwAmBNDJjYARMAJGwAgYASNgBIyAETACRsAIbAQEbADYCK1kGo2AETACRsAIGAEjYASMgBEwAkbACEyIgA0AEwLo5EbACBgBI2AEjIARMAJGwAgYASNgBDYCAlu2bt26WCd0586dyxuBeNNoBIyAETACRsAIGAEjYASMgBEwAkbACLRDAAPABQ0GgG3tkjuWETACRsAIGAEjYASMgBEwAkbACBgBI7AREPAWgI3QSqbRCBgBI2AEjIARMAJGwAgYASNgBIzAhAjYADAhgE5uBIyAETACRsAIGAEjYASMgBEwAkZgIyBgA8BGaCXTaASMgBEwAkbACBgBI2AEjIARMAJGYEIEbACYEEAnNwJGwAgYASNgBIyAETACRsAIGAEjsBEQsAFgI7SSaTQCRsAIGAEjYASMgBEwAkbACBgBIzAhAjYATAigkxsBI2AEjIARMAJGwAgYASNgBIyAEdgICNgAsBFayTQaASNgBIyAETACRsAIGAEjYASMgBGYEAEbACYEcJbJ77rrroVc/pYtW1ZnSYvLNgJGwAgYASNgBIyAETACRsAIGIH5RsAGgPlun4HUyQBwtiK8SeFcGQB+cQNXxaQbASNgBIyAETACRsAIGAEjYASMwBojYAPAGgO8ltmHAeAslXG5DQBribTzNgJGwAgYASNgBIyAETACRsAIbHwEbADY+G3oGhgBI2AEjIARMAJGwAgYASNgBIyAERiKgA0AQyFyBCNgBIyAETACRsAIGAEjYASMgBEwAhsfARsANn4bugZGwAgYASNgBIyAETACRsAIGAEjYASGImADwFCIHMEIGAEjYASMgBEwAkbACBgBI2AEjMDGR8AGgI3fhq6BETACRsAIGAEjYASMgBEwAkbACBiBoQhMbAA44YQTnqjT6HeopEP0+ymdRn/mzp07V5pKPvHEE4+48847z9O7xyh8WfFfuWvXrmX9v2vQu5zX8ccf/xjl/xaF51xyySVfG1o7RzACRsAIGAEjYASMgBEwAkbACBgBI2AEEgITGQAWFxcPuPnmmy+SQv6RAw88cPsNN9xwpvI89fbbb3/Snj17vlpifOyxx37/fvvtd7mevUoGgiukzB+57777XigjwHPvuOOOr/d7p7h/Qz6K/yjFf5fi36XyOjYAuAcbASNgBIyAETACRsAIGAEjYASMgBFoj8BEBgCt2h+iFf3LpJifevHFF18dq/i7pKMfp5X9T5Rk6N2TFffcrLx3Op39Dz744PP07KNS/v+h3zvl87atW7cerbzerPARhcNtAGjfwI5pBIyAETACRsAIGAEjYASMgBEwAkYABCYyAGhV/nAp/xcrn+O0Iv9pbQd4pP7vljJ/YlsDgIwFX1EeH2oyAPBOHgAvk/HgsXpPvB8q47kJjYARMAJGwAgYASNgBIyAETACRsAIGIF2CGzR6vpim6hSxJfr8TAAaDX+rXlPvgwAD5bSfqnC6XUDgN49XM8vU9wXHHbYYR++5pprjpQyv0d5XqFnb+73TuW+MJdb9yJoQ7fjGAEjYASMgBEwAkbACBgBI2AEjIARMALyAJAB4II2QEgR3zaJAUBpt8hgsChl/7f0/9sV3qD/D5Hif5PyPn3AOxsA2jSQ4xgBI2AEjIARMAJGwAgYASNgBIyAERiAwLptAajTcPLJJ9/71ltv3S0jwJUyAGwv3/d7Zw8A92UjYASMgBEwAkbACBgBI2AEjIARMALjITCRAUAn+z9IB/hdqr35Ly4OATxf90fr/tpBJMUBgh+UAeAMnR/w/jJuv3c2AIzXyE5lBIyAETACRsAIGAEjYASMgBEwAkZgIgMAJ/kfdNBBb5cS/9n8GUC59D/+gAMOOGl5efnmEt74DCBnAJyluB+7/vrrz9D7p8tYcMxtt912oAwJje9kSPjPnI8NAO6wRsAIGAEjYASMgBEwAkbACBgBI2AExkNgIgMARcZBgO/S34cqXCsF/xSt6F+V3fil2G+XEn8lcXXewJP0c57C9yqsyFhwmg4L/OKwdzYAjNe4TmUEjIARMAJGwAgYASNgBIyAETACRiAjMLEBwFAaASNgBIyAETACRsAIGAEjYASMgBEwAvOPgA0A899GptAIGAEjYASMgBEwAkbACBgBI2AEjMDECNgAMDGEzsAIGAEjYASMgBEwAkbACBgBI2AEjMD8I2ADwPy3kSk0AkbACBgBI2AEjIARMAJGwAgYASMwMQI2AEwMoTMwAkbACBgBI2AEjIARMAJGwAgYASMw/wjYADD/bWQKjYARMAJGwAgYASNgBIyAETACRsAITIyADQATQ+gMjIARMAJGwAgYASNgBIyAETACRsAIzD8CNgDMfxuZQiNgBIyAETACRsAIGAEjYASMgBEwAhMjYAPAxBA6AyNgBIyAETACRsAIGAEjYASMgBEwAvOPgA0A899GptAIGAEjYASMgBEwAkbACBgBI2AEjMDECNgAMDGEzsAIGAEjYASMgBEwAkbACBgBI2AEjMD8I2ADwPy3kSk0AkbACBgBI2AEjIARMAJGwAgYASMwMQI2AEwMoTMwAkbACBgBI2AEjIARMAJGwAgYASMw/wjYADD/bWQKjYARMAJGwAgYASNgBIyAETACRsAITIyADQATQ+gMjIARMAJGwAgYASNgBIyAETACRsAIzD8CW7Zu3bpYJ3Pnzp3L80+6KTQCRsAIGAEjYASMgBEwAkbACBgBI2AE2iKAAeCCBgPAtrYZOJ4RMAJGwAgYASNgBIyAETACRsAIGAEjMP8IeAvA/LeRKTQCRsAIGAEjYASMgBEwAkbACBgBIzAxAjYATAyhMzACRsAIGAEjYASMgBEwAkbACBgBIzD/CNgAMP9tZAqNgBEwAkbACBgBI2AEjIARMAJGwAhMjIANABND6AyMgBEwAkbACBgBI2AEjIARMAJGwAjMPwI2AMx/G5lCI2AEjIARMAJGwAgYASNgBIyAETACEyNgA8DEEDoDI2AEjIARMAJGwAgYASNgBIyAETAC84+ADQBz2kZ37bPPA0XaOxSeqvBNhU8rXKIGe9uckmyyjIARMAJGwAgYASNgBIyAETACRmCOEbABYA4bR8r/fUTWxxX2V/hthf9UeK5CR2FFjfYzc0i2STICRsAIGAEjYASMgBEwAkbACBiBOUbABoA5bBwZAP5aZN2lxvnRkjw9f5zuP6hwlt79nzkk3SQZASNgBIyAETACRsAIGAEjYASMwJwiYAPAnDWMlPyniKT3KXyfGufLd91117MziVu2bLlc7/9Y9wfq3RPnjHSTYwSMgBEwAkbACBgBI2AEjIARMAJzjIANAHPWOFLwjxdJb1XDcAbAPjIAXKYfjABHhwHgZP0/N7+fM/JNjhEwAkbACBgBI2AEjIARMAJGwAjMKQI2AMxZw8gAcJpIepMa5l6FAYC/O8IA8PNhAOCcAF9GwAgYASNgBIyAETACRsAIGAEjYARaIWADQCuY1jeSjAD/rhJfq8Z5U71kvfusnn1R756+vlS5NCNgBIyAETACRsAIGAEjYASMgBHYyAjYADCHrScl/40i6yUKv5SNAHp2T93/qcL3Kvy0nn9+Dkk3SUbACBgBI2AEjIARMAJGwAgYASMwpwjYADCnDSOF/1dE2v9S+HaFb8bvp/V7khrtmjkl22QZASNgBIyAETACRsAIGAEjYASMwJwiMLEB4IQTTniiDqrbofodot9PaZ/6mTt37lxpqu+JJ554xJ133nme3j1GgRPuX7lr165l/b9L7x6mdxfoP5+6+2eF5ymfD+r5k/X8/fX8lPYtSnvmnOI6NbJkCHi+MvsvhRvVWHwBwJcRMAJGwAgYASNgBIyAETACRsAIGIGREZjIALC4uHjAzTfffJGU/o8ceOCB22+44QYU8lNvv/32J+3Zs+erJTXHHnvs9++3336X69mrpNhfcfzxxx+57777XihF/rl6fs0dd9xxmfK5QmnP1fNnKbxO/5+ufL5Q5qN0j1O8P1D8Y/TucyPX2AmMgBEwAkbACBgBI2AEjIARMAJGwAhsQgQmMgBodf4Qrc5fJmX91IsvvvjqWOHfJaX+OK3Of6LEM1byz5Xy3rnkkku+1ul09j/44IPPU/qPKv2lSrOi37OVz5XyKnhweZ/zOfnkk+9966237lYeV8qIsH0TtperbASMgBEwAkbACBgBI2AEjIARMAJGYCwEJjIAaDX+cCntF6vk46TUf1qK+yP1f7eU+hPbGgCk6H/lgAMOWJInwbIU+78ODwBOuP815YMHwD/mmh133HFH4Rmg1f9n6vm/jlVjJzICRsAIGAEjYASMgBEwAkbACBgBI7AJEdiydevWxTb11or7cj0eBgAp7W9VeA6r+rFyz2r+6XUDgN49XM9x83/BYYcd9uFrrrnmSCn4e5TnFcr7hZwBIMWe1f0j9Oyf9O6E3bt3/79cZvYYUB6fUfzXt6HZcYyAETACRsAIGAEjYASMgBEwAkbACBiBuxHAAMDBe0MvKd3bJjEAUJYMBotS8H9L/znZ/g36/xAp9Dftv//+r9HK/7t1/w79XqAzAY7U87fr/lSV+7eUG4cE7tHzU+rGhaHEO4IRMAJGwAgYASNgBIyAETACRsAIGIFNjsC6bQGo41zu55db/+e04t9zPgDbA2QAeBlpZag4Rvfb7nGPexx34YUX3rjJ283VNwJGwAgYASNgBIyAETACRsAIGAEjMBICExkAdLL/g7Raf6kU+BcXhwCer/ujdX/tIEriAMEPapX/DIW7hhkA5D2wXfFuygaBkWrpyEbACBgBI2AEjIARMAJGwAgYASNgBDY5AhMZANiXf9BBB+Gq/9n8GUCt0j9eh/qdtLy8fHOJbXwGkDMAzlLcj11//fVn6P3TZSw4RuEAuf5zdsDb/v/27gfarqq+E/h7SQiRGIpO0WSKgApGamdAoY7j6qrBrJHSEio2eXlJyPASLQLG4Gjt2A60VFgu/01L4xQorpCngeQloQnSaRZYHYKMLNGOghTTRhmNuvijrdjEQAhJ3nxPei+9ffP+5d3H/Xc+b6297r3n7HPO3p9973ln/84+55xxxhm37ty58+zkGyguAci9Be5dsGDBcfkrPn82AYDbS95mqk+AAAECBAgQIECAAAECBI5aoK4AQLG1yo0Ai075aUm700m/pOi0V4f4Z4TAmuLRfkXeDOOfn5e1SScl7UiH/925nv/Rynp+KcsW885O+mHmXZl5d+b9YIIHL8167kqg4Orquo66phYgQIAAAQIECBAgQIAAAQIlFqg7AFBiO1Un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IAAwcTtLEiBAgAABAgQIECBAgACBthEQAGibplJQAgQIECBAgAABAgQIECAwcQEBgInbWZIAAQIECBAgQIAAAQIECLSNgABA2zSVghIgQIAAAQIECBAgQIAAgYkLCABM3M6SBAgQIECAAAECBAgQIECgbQS6e3t7+4aWdmBgoL9taqCgBAgQIECAAAECBAgQIECAwJgCRQBg3TABgBVjLikDAQIECBAgQIAAAQIECBAg0DYCLgFom6ZSUAIECBAgQIAAAQIECBAgMHEBAYCJ21mSAAECBAgQIECAAAECBAi0jYAAQNs0lYISIECAAAECBAgQIECAAIGJCwgATNzOkgQIECBAgAABAgQIECBAoG0EBADapqkUlAABAgQIECBAgAABAgQITFxAAGDidpYkQIAAAQIECBAgQIAAAQJtIyAA0DZNpaAECBAgQIAAAQIECBAgQGDiAgIAE7ezJAECBAgQIECAAAECBAgQaBsBAYC2aSoFJUCAAAECBAgQIECAAAECExcQAJi4nSUJECBAgAABAgQIECBAgEDbCAgAtE1TKSgBAgQIECBAgAABAgQIEJi4gADAxO0sSYAAAQIECBAgQIAAAQIE2kZAAKBtmkpBCRAgQIAAAQIECBAgQIDAxAUEACZuZ0kCBAgQIECAAAECBAgQINA2AgIAbdNUCkqAAAECBAgQIECAAAECBCYuUHcAYMmSJW8ZHBz8TIpwSl4f7u7uXj0wMLBjuCItXbr0rMOHD6/NvDckPZb8V23atKk/7wcz7/TMW5f3b0r6YdI7s54vFuvp7e2dn5ebkk5L+nqWuyTL/e3Eq21JAgQIECBAgAABAgQIECBQLoG6AgB9fX0z9u/ff1s6/ffPmjVrzd69e1eHb+XBgwfnbyC2teMAACAASURBVNmy5YlaykWLFp08derUOzLt6nTsty9evPicKVOmrE9n/uJM33Xo0KFtWc/2LHt9pv9m0kfy/oJiHZm/KfNW5fNXp02b9r4sszDzf33Dhg1Plau51JYAAQIECBAgQIAAAQIECExMoK4AQM7an5Kz9tvSGV+ZzviDlTP8m9JB78kZ+odqi5R55yXv9enIz9u4ceOT8+bNmzZnzpy1mfaVLL81y+zI6/uynrszquDltZ9r15PAwZnJtyHTerKeRyZWbUsRIECAAAECBAgQIECAAIFyCdQVABjaGU/H/XXh25xO/dLxBgDS0X98xowZ12QkQX+CA1+rjAAozvxfm/VckJEE3682STHi4JlnnvlA8v3yMcccs2z9+vX7ytVcakuAAAECBAgQIECAAAECBCYm0J3r6/vGs2iG7fcPzVcEANIZvyHpHcVZ/cqZ++Js/hVDAwCZ99pML4b5XzZ37tz7du3adU46+Fuyzu1Z9+XFPQByGcDmzD8r036QeUs2b9785eo2K/cI2Jr5xaiDS7P+TZk3OJ6yy0OAAAECBAgQIECAAAECBMouUAQAihvvjfmXTvqKegIAWbY7AYO+dOA/kfcvSvp43r8qQYGnc13/h3Pm/3P5fHNe1+Wa/3My/aZ8XpntfqN2uynv6/P59sx7T4IOd41ZcBkIECBAgAABAgQIECBAgACBroZdAjDUevny5TMPHDhQnPG/O9f0//1w9wcoLg9IAOBDQ5YtghZ/nnn7MwiguOmgPwIECBAgQIAAAQIECBAgQGAMgboCALmz/4k5W781Hfj31twE8JZ8viifd4+27coNBL9Y3N0/aXC8AYDzzz//2BNOOKF4esA3Exy4TgsTIECAAAECBAgQIECAAAECYwvUFQAo7uQ/e/bsYqj+zupjANMxf3Nu6resv79/f+3mK48BLO4BcGXyPrBnz55VmX9BggXFI/1mZOh/ce+AG88444xbd+7ceXbyDRSXAGRacaO/m5NncYIK38m9BM7L5+JRgYtuu+22h8euohwECBAgQIAAAQIECBAgQIBAXQGAgq9yI8Db8/a0pN3ptF+Sa/PvrQ7xzwiBNcWj/Yq8Gbo/Py9rk05K2pHO/bszjP/Rynp+KcsW885O+mHmXZl5d1bmXZh5nyy2kekP5/3qnP3fofkIECBAgAABAgQIECBAgACB8QnUHQAY32bkIkCAAAECBAgQIECAAAECBJopIADQTH3bJkCAAAECBAgQIECAAAECDRIQAGgQtM0QIECAAAECBAgQIECAAIFmCggANFPftgkQIECAAAECBAgQIECAQIMEBAAaBG0zBAgQIECAAAECBAgQIECgmQICAM3Ut20CBAgQIECAAAECBAgQINAgAQGABkHbDAECBAgQIECAAAECBAgQaKaAAEAz9W2bAAECBAgQIECAAAECBAg0SEAAoEHQNkOAAAECBAgQIECAAAECBJopIADQTH3bJkCAAAECBAgQIECAAAECDRIQAGgQtM0QIECAAAECBAgQIECAAIFmCggANFPftgkQIECAAAECBAgQIECAQIMEBAAaBG0zBAgQIECAAAECBAgQIECgmQICAM3Ut20CBAgQIECAAAECBAgQINAgAQGABkHbDAECBAgQIECAAAECBAgQaKZAd29vb9/QAgwMDPQ3s1C2TYAAAQIECBAgQIAAAQIECEyuQBEAWDdMAGDF5G7G2ggQIECAAAECBAgQIECAAIFmCrgEoJn6tk2AAAECBAgQIECAAAECBBokIADQIGibIUCAAAECBAgQIECAAAECzRQQAGimvm0TIECAAAECBAgQIECAAIEGCQgANAjaZggQIECAAAECBAgQIECAQDMFBACaqW/bBAgQIECAAAECBAgQIECgQQICAA2CthkCBAgQIECAAAECBAgQINBMAQGAZurbNgECBAgQIECAAAECBAgQaJCAAECDoG2GAAECBAgQIECAAAECBAg0U0AAoJn6tk2AAAECBAgQIECAAAECBBokIADQIGibIUCAAAECBAgQIECAAAECzRQQAGimvm0TIECAAAECBAgQIECAAIEGCQgANAjaZggQIECAAAECBAgQIECAQDMFBACaqW/bBAgQIECAAAECBAgQIECgQQICAA2CthkCBAgQIECAAAECBAgQINBMAQGAZurbNgECBAgQIECAAAECBAgQaJBA3QGAJUuWvGVwcPAzKe8peX24u7t79cDAwI7hyr906dKzDh8+vDbz3pD0WPJftWnTpv5Mf1um3zV0mcz/VOavHmm55B9skJPNECBAgAABAgQIECBAgACBthaoKwDQ19c3Y//+/bel03//rFmz1uzdu3d1NFYePHhw/pYtW56olVm0aNHJU6dOvSPTrk6AYPvixYvPmTJlyvp08i/O57+pzZt5b8o6P33o0KGFmf7MeJdr65ZQeAIECBAgQIAAAQIECBAg8AIK1BUAyJn5U3Lmfls68is3bNjwYOVM/aZ06nty5v6h2nJn3nnJe3069vM2btz45Lx586bNmTNnbaZ9JXlvrOZdvnz5zAMHDmxOvrsTGFgz3uVeQCOrJkCAAAECBAgQIECAAAECbS9QVwAgZ+rPTOd/QxR60ql/JJcDvC7vN6dTv3S8AYAECx5PR/9DVcmenp5zs86P5Oz/hRlF8OORAgBDl2v7llABAgQIECBAgAABAgQIECDwAgp09/b29o1n/emk9w/NVwQAcqb+hqR3FGf1EwB4eTrmW5OuGBoAyLzXZvq25L1s7ty59+3ateucBAq2ZJ3bs+7Li3VXRwUk37cy7WPFtPEsN57yy0OAAAECBAgQIECAAAECBMosUAQA1o0HIB3yFfUEALJsdwIGfQkAfCLvX5T08bx/VTr7T1cDADnbf3oRFMi0S2oCCGMuN57yy0OAAAECBAgQIECAAAECBMos0LBLAIYiD73Wv5ifYMTCdP5XTJ8+vWf9+vX7hmuY4ZYrcwOqOwECBAgQIECAAAECBAgQGI9AXQGA3Nn/xNyhf2uu2X9vzU0Ab8nni/J592gFqNxA8IsZBbAqlw8ceQRgRgisyediRMDz9wQYuo7hlhtPReUhQIAAAQIECBAgQIAAAQJlFqgrAFBcsz979uyb0mnfWX0MYM7gv3nGjBnL+vv799fCVh4DWNwD4MrkfWDPnj2rMv+CBAsWJljw1IIFC47L30DmfzYBgNury461XJkbT90JECBAgAABAgQIECBAgMB4BeoKABQbqdwIsOiwn5a0Ox34S3JG/97qUP2MEFiTDv7dRd4M8Z+fl7VJJyXtSLDg3bnW/9FiXjr6L03euxIQuLqav1qJ0ZYbb0XlI0CAAAECBAgQIECAAAECZRaoOwBQZjx1J0CAAAECBAgQIECAAAEC7SIgANAuLaWcBAgQIECAAAECBAgQIECgDgEBgDrwLEqAAAECBAgQIECAAAECBNpFQACgXVpKOQkQIECAAAECBAgQIECAQB0CAgB14FmUAAECBAgQIECAAAECBAi0i4AAQLu0lHISIECAAAECBAgQIECAAIE6BAQA6sCzKAECBAgQIECAAAECBAgQaBcBAYB2aSnlJECAAAECBAgQIECAAAECdQgIANSBZ1ECBAgQIECAAAECBAgQINAuAgIA7dJSykmAAAECBAgQIECAAAECBOoQEACoA8+iBAgQIECAAAECBAgQIECgXQQEANqlpZSTAAECBAgQIECAAAECBAjUISAAUAeeRQkQIECAAAECBAgQIECAQLsICAC0S0spJwECBAgQIECAAAECBAgQqENAAKAOPIsSIECAAAECBAgQIECAAIF2Eeju7e3tG1rYgYGB/napgHISIECAAAECBAgQIECAAAECYwsUAYB1wwQAVoy9qBwECBAgQIAAAQIECBAgQIBAuwi4BKBdWko5CRAgQIAAAQIECBAgQIBAHQICAHXgWZQAAQIECBAgQIAAAQIECLSLgABAu7SUchIgQIAAAQIECBAgQIAAgToEBADqwLMoAQIECBAgQIAAAQIECBBoFwEBgHZpKeUkQIAAAQIECBAgQIAAAQJ1CAgA1IFnUQIECBAgQIAAAQIECBAg0C4CAgDt0lLKSYAAAQIECBAgQIAAAQIE6hAQAKgDz6IECBAgQIAAAQIECBAgQKBdBAQA2qWllJMAAQIECBAgQIAAAQIECNQhIABQB55FCRAgQIAAAQIECBAgQIBAuwgIALRLSyknAQIECBAgQIAAAQIECBCoQ0AAoA48ixIgQIAAAQIECBAgQIAAgXYREABol5ZSTgIECBAgQIAAAQIECBAgUIeAAEAdeBYlQIAAAQIECBAgQIAAAQLtIiAA0C4tpZwECBAgQIAAAQIECBAgQKAOgboDAEuWLHnL4ODgZ1KGU/L6cHd39+qBgYEdw5Vp6dKlZx0+fHht5r0h6bHkv2rTpk39mf62TL9r6DKZ/6nMX12dfumllx6zZ8+em/N5f7ZxeR31tigBAgQIECBAgAABAgQIECiVQF0BgL6+vhn79++/LZ3++2fNmrVm7969RWd95cGDB+dv2bLliVrJRYsWnTx16tQ7Mu3qdN63L168+JwpU6asTyf/4nz+m9q8mfemrPPThw4dWpj1/H11XoINv5b8f5HPnxUAKNX3VGUJECBAgAABAgQIECBAoE6BugIAOXN/Ss7cb0tHfuWGDRserJzh35ROek/O3D9UW7bMOy95r0/Hft7GjRufnDdv3rQ5c+aszbSvJO+N1bzLly+feeDAgc3Jd3c6+Wuq07P8S5K3yHd60lcFAOpseYsTIECAAAECBAgQIECAQKkE6goA5Ez9men8b4hYTzr1j+QM/evyfnM66kvHGwBIsODxdOY/VFXv6ek5N+v8SM7+X5iz/z+uTs+6r8h6pyQwUGyjSwCgVN9TlSVAgAABAgQIECBAgACBOgW6e3t7+8azjnS4+4fmKwIA6ZDfkPSO4qx+OukvT4d+a9IVQwMAmffaTN+WvJfNnTv3vl27dp2TDv2WrHN7tTNfHRWQfN/KtI9Vt5cynpppn0xg4LK8XisAMJ4Wk4cAAQIECBAgQIAAAQIECPyLQBEAWDcekHTIV9QTAMiy3QkY9CUA8Im8f1HSx/P+VenQP10NAGSY/+lFUCDTLqkJIHQneHBNpn890z6X8h65XMAIgPG0mjwECBAgQIAAAQIECBAgQOCfBRp2CcBQ8OGu9U/nfmE6/yumT5/es379+n3FMpUbAr5rxowZq/r7+/cLAPjqEiBAgAABAgQIECBAgACBoxeoKwCQO/ufmDv7b83Q/PfW3ATwlny+KJ93j1acyg0Ev5hRAKty+cCRRwCms78mn4sRAc/fEyAd/uLJAn86dF0JFGyvDRQcfdUtQYAAAQIECBAgQIAAAQIEyiNQVwCguGZ/9uzZN6XTvrP6GMB0zN+cs/XLirP1tYyVxwAW9wC4Mnkf2LNnz6rMvyDBgoUJFjy1YMGC4/I3kPnFI/5uH6kJjAAoz5dTTQkQIECAAAECBAgQIEBg8gTqCgAUxajcCLDosJ+WtDsd+EtyRv/e6hD/jBBYkw7+3UXedN7n52Vt0klJOxIseHeu63+0mJcAwUuT964EBK6u5h+umgIAk9f41kSAAAECBAgQIECAAAEC5RGoOwBQHio1JUCAAAECBAgQIECAAAEC7SsgANC+bafkBAgQIECAAAECBAgQIEBg3AICAOOmkpEAAQIECBAgQIAAAQIECLSvgABA+7adkhMgQIAAAQIECBAgQIAAgXELCACMm0pGAgQIECBAgAABAgQIECDQvgICAG3adoNdXaem6BcnfTfprjTkP7ZpVRSbAAECBAgQIECAAAECBBogIADQAOTJ3kQ6/z/MOk9M2p00I6l4rOL9acxfmextWR8BAgQIECBAgAABAgQIdIaAAECbtWM6//87RX5Z0tlpvL1F8TNtXl7uTPp8pi1ssyopLgECBAgQIECAAAECBAg0QEAAoAHIk7WJdPQ/knWtSKPNGbrOzCumPZb0usz/1mRt03oIECBAgAABAgQIECBAoDMEBADaqB3Tyf8/Ke4302grBgcHT837bUXxu7u7X1+8Zv638/K5zP+dNqqWohIgQIAAAQIECBAgQIBAAwQEABqAPFmbSAf/vqzrqTTahZUAQHEDwO8lAPDKSgDgb/P6lcx/12Rt03oIECBAgAABAgQIECBAoDMEBADaqB0TAPh4ivtbabRXVwIAJxTFTwDgwUoA4Kd5vTTzN7dRtRSVAAECBAgQIECAAAECBBogIADQAOTJ2kQCAK/NunYmXZuG+4Pa9WbeV/O5uP5/5mRtz3oIECBAgAABAgQIECBAoHMEBADarC3T0S86/n+U9LWk+5N+lPTupENJvWnQIhDgjwABAgQIECBAgAABAgQI/CsBAYA2/EIkCDA3xb4q6dSkFycV9wL4wzTmw21YHUUmQIAAAQIECBAgQIAAgQYIdPf29vYN3c7AwEB/A7ZtEwQIECBAgAABAgQIECBAgECDBIoAwLphAgArGrR9myFAgAABAgQIECBAgAABAgQaIOASgAYg2wQBAgQIECBAgAABAgQIEGi2gABAs1vA9gkQIECAAAECBAgQIECAQAMEBAAagGwTBAgQIECAAAECBAgQIECg2QICAM1uAdsnQIAAAQIECBAgQIAAAQINEBAAaACyTRAgQIAAAQIECBAgQIAAgWYLCAA0uwVsnwABAgQIECBAgAABAgQINEBAAKAByDZBgAABAgQIECBAgAABAgSaLSAA0OwWsH0CBAgQIECAAAECBAgQINAAAQGABiDbBAECBAgQIECAAAECBAgQaLaAAECzW8D2CRAgQIAAAQIECBAgQIBAAwQEABqAbBMECBAgQIAAAQIECBAgQKDZAgIAzW4B2ydAgAABAgQIECBAgAABAg0QEABoALJNECBAgAABAgQIECBAgACBZgsIADS7BWyfAAECBAgQIECAAAECBAg0QEAAoAHINkGAAAECBAgQIECAAAECBJotUHcAYMmSJW8ZHBz8TCpySl4f7u7uXj0wMLBjuIotXbr0rMOHD6/NvDckPZb8V23atKk/09+W6XcNXSbzP5X5q49mG80GtX0CBAgQIECAAAECBAgQINCKAnUFAPr6+mbs37//tnT67581a9aavXv3rk4lVx48eHD+li1bnqit8KJFi06eOnXqHZl2dQIE2xcvXnzOlClT1qeTf3E+/01t3sx7U9b56UOHDi2cOXPm7vFuoxWBlYkAAQIECBAgQIAAAQIECLSCQF0BgJy5PyVn7relI79yw4YND1bO8G9Kp74nZ+4fqq1g5p2XvNenYz9v48aNT86bN2/anDlz1mbaV5L3xmre5cuXzzxw4MDm5Ls7gYE1R7ONVgBVBgIECBAgQIAAAQIECBAg0IoCdQUAcqb+zHT+N6RiPenUP5Kh+q/L+83p1C8dbwAgwYLH09H/UBWnp6fn3KzzIzn7f2FGEfz4aLbRisDKRIAAAQIECBAgQIAAAQIEWkGgu7e3t288BUknvX9ovqJznjP1NyS9ozirnwDAy9Oh35p0xdAAQOa9NtO3Je9lc+fOvW/Xrl3nJFCwJevcnnVfXqy7Oiog+b6VaR8rph3NNsZTD3kIECBAgAABAgQIECBAgEAZBYoAwLrxVDwd8hX1BACybHc6830JAHwi71+U9PG8f1U6+09XAwAZ7n96ERTItEuqAYSyBwAGu7reFauTk55JejxDNv6/QMx42k8eAgQIECBAgAABAgQIECi3QMMuARjKPPRa/2J+ghEL0/lfMX369J7169fvK6aV9RKAdPxnpvr/N+klScX9FJ5L+uWk76fRXl3ur63aEyBAgAABAgQIECBAgMDRCtQVAMid/U/Mnf235pr999bcBPCWfL4on3ePVpjKzf2+mFEAq3L5wJFHAKazvyafixEBz98ToJ5tHC1GK+VPAODvUp59aaCza8uV6TvzeTDTf7GVyqssBAgQIECAAAECBAgQINDaAnUFAIpr9mfPnn1TOu07q48BzBn8N8+YMWNZf3///tqqVx4DWNwD4MrkfWDPnj2rMv+CBAsWJljw1IIFC47L30DmfzYBgNuryx7NNlqbevylSyf/j5L7yjTOCcMtlflPZ/oHMv/5pyeMf+1yEiBAgAABAgQIECBAgEAZBeoKABRglWv0iw77aUm704G/JGf0760O8c8IgTXp4N9d5M0Q//l5WZt0UtKOBAvenWv9Hy3mJUDw0uS9KwGBq6v5qw0y0jY6tcHSwS/uy/CiNE5vjIogwHeLusa2uBygK/Pvy8vdmX9dpxqoFwECBAgQIECAAAECBAhMrkDdAYDJLY61VTr4RZDk59I4xT0RigDAU0k/rQkA3J/PX8j8PyBGgAABAgQIECBAgAABAgTGIyAAMB6lBufJGf5rs8nL0zg/XwkAHClBAgA/rQQIfpbX38v8TzW4aDZHgAABAgQIECBAgAABAm0qIADQog2XIMA/pWj3p4HOry1ipn8pn//9SPcHaNHqKBYBAgQIECBAgAABAgQINFlAAKDJDTDS5tPRf1Pm/c+koo3uTXo26deS9ia9NRO/06JFVywCBAgQIECAAAECBAgQaEEBAYAWbJTaIiUQ8Ml8Lm7+NzXpyTTYf23xIiseAQIECBAgQIAAAQIECLSggABACzaKIhEgQIAAAQIECBAgQIAAgckWEACYbFHrI0CAAAECBAgQIECAAAECLSggANCCjaJIBAgQIECAAAECBAgQIEBgsgUEACZb1PoIECBAgAABAgQIECBAgEALCggAtGCjKBIBAgQIECBAgAABAgQIEJhsAQGAyRa1PgIECBAgQIAAAQIECBAg0IICAgAt2CiKRIAAAQIECBAgQIAAAQIEJltAAGCyRa2PAAECBAgQIECAAAECBAi0oIAAQAs2iiIRIECAAAECBAgQIECAAIHJFhAAmGxR6yNAgAABAgQIECBAgAABAi0o0N3b29s3tFwDAwP9LVhWRSJAgAABAgQIECBAgAABAgQmKFAEANYNEwBYMcH1WYwAAQIECBAgQIAAAQIECBBoQQGXALRgoygSAQIECBAgQIAAAQIECBCYbAEBgMkWtT4CBAgQIECAAAECBAgQINCCAgIALdgoikSAAAECBAgQIECAAAECBCZbQABgskWtjwABAgQIECBAgAABAgQItKCAAEALNooiESBAgAABAgQIECBAgACByRYQAJhsUesjQIAAAQIECBAgQIAAAQItKCAA0IKNokgECBAgQIAAAQIECBAgQGCyBQQAJlvU+ggQIECAAAECBAgQIECAQAsKCAC0YKMoEgECBAgQIECAAAECBAgQmGwBAYDJFrU+AgQIECBAgAABAgQIECDQggICAC3YKIpEgAABAgQIECBAgAABAgQmW0AAYLJFrY8AAQIECBAgQIAAAQIECLSggABACzaKIhEgQIAAAQIECBAgQIAAgckWEACYbFHrI0CAAAECBAgQIECAAAECLSggANCCjaJIBAgQIECAAAECBAgQIEBgsgXqDgAsWbLkLYODg59JwU7J68Pd3d2rBwYGdgxX0KVLl551+PDhtZn3hqTHkv+qTZs29ef94LJly44/dOjQJ/O+L+nprOeaWbNm/dnNN9/83GjzJhvE+ggQIECAAAECBAgQIECAQCcK1BUA6Ovrm7F///7b0lm/P531NXv37l0dpJUHDx6cv2XLlidqwRYtWnTy1KlT78i0qxMg2L548eJzpkyZsj5BgIufeOKJB+fMmfOxvH92xowZH963b9+c5L09wYLf+dGPfnTfSPM2b958Tyc2ijoRIECAAAECBAgQIECAAIHJFqgrAJAz+qekk74tHfmVGzZseLByhn9TOvI9ObP/UG1hM++85L0+wYJ5GzdufHLevHnT0rFfm2lfSWd/e143ZD19Wc+3hyxXbGPYeZONYX0ECBAgQIAAAQIECBAgQKBTBeoKAOQs/pnptG8ITk869Y/kcoDX5f3mdNiXjjcAkGDB48m/Pev5SC4BuDAjB35Si93T0/OrI83r1EZRLwIECBAgQIAAAQIECBAgMNkC3b29vX3jWWmG7fcPzVcEAHJG/4akdxRn9RMAeHk69FuTrhgaAMi812b6tuS9bO7cufft2rXrnHT8t2SdRef/jrz/3bz/fNIHk16U9NHjjz/+oz/72c/eOtK84v4A4ym7PAQIECBAgAABAgQIECBAoOwCRQBg3XgQEgBYUU8AIMt2J2DQlwDAJyod/I/n/asSFHi6EgD4q7z/wBlnnPGpRx55pLgHwJ3Jd13mPZ0AwLDzUqZt4ym7PAQIECBAgAABAgQIECBAoOwCDbsEYCj08uXLZx44cGBzggB3p5P/97X3ByiCBQlM/Hlef5J594w0LwGAD5W9AdWfAAECBAgQIECAAAECBAiMR6CuAEDu7H9iztRvTSf9vTU3Abwlny/K592jFaByA8EvJgCwKunR4vGA06ZNW3zrrbc+XhMA+H7WtWmkeQkAXDeeSspDgAABAgQIECBAgAABAgTKLlBXAKC4k//s2bNvSgd+Z/UxgBnG/+Y8ym9Zf3///lrcymMAi3sAXJm8D+zZs2dV5l+QDv7C6dOnP/Pss8+uy7JfSKf+luQ9NYGFTcn7wWOPPfaBkeblvgP3lr0B1Z8AAQIECBAgQIAAAQIECIxHoK4AQLGByo0Ab8/b05J2p9N+SdExrw7xT0d+TUYD3F3kzbD++XlZm3RS0o50+N+dmwU+WsxL/pc999xzH8vbZUmPZd6VmVfcB2BwtHnjqaQ8BAgQIECAAAECBAgQIECg7AJ1BwDKDqj+BAgQIECAAAECBAgQIECgHQQEANqhlZSRAAECBAgQIECAAAECBAjUKSAAUCegxQkQIECAAAECBAgQIECAQDsICAC0QyspIwECBAgQIECAEQxGPAAAD6dJREFUAAECBAgQqFNAAKAGMDcp/Gk+/twIpt/OEwpeM3ReboJ4ODc+7M5NCw/npoVTi/kXXXTR+/P0gv9evD906NDaLVu2vKu6XPIfSvYp1fxLlix5Ku9PqF1vPg9mXadm2vfrbN8ji1966aXH7N2797ez2v+Wj/826TtJl6U+X5yM9bfTOgqLPIHi5pR5f+p/eTuVvZ6yLlu27Ph8Fz+ZdfQlPZ3v4DV5Gsef3Xzzzc/Vs952WjaPHj09jxRdlzK/KemHSe8sw28g+5w3pL0/lfSO3KD1yaLNst95S/YHn8nbU/L6cOatjsWOdmrPoynrUIOy7ROH+w5U/cqwTxyu/mXaJw5X/zLsD8f6nXf6fnC0+o9lczT711bNO946dvI+cCyDTt8PjlX/MuwHKzfgvym/0+Jm/V/PMd8l6WP+rQBAzZ6rGgCodMCnVA6Un8znlxXv03n4682bN7+tukj+qX4rB85nFJ9rlyk+9/T0PJdHHE6rnZ5pn8+0/1Tt4Odxh3+QpyS8s7L8d9Mg87LO71YCBEUQ4EgZ6v3Lds/Ndj+Z1Pua17zm0Z07d16c979/8ODBCxKcKIIBpfnLP/xfi/9fpMKfLUsAoHhc55w5cz6Wej+bR3R+eN++fXPyvbs93+ffyff5njI0fuWfXPEY0u353l+f7/9vJn2k038D2Z/8Uup5e7HPSd3nFQGAvr6+Gfv3778tn++vPr4134GVsZif/cETnfZ9GM6gTPvE4epf28advk8crv5l2icOV/+y7A9H+53PnDnzh52+Hxyt/tn/v6LTjwvHu5/v5H3gaAY//vGPv9fpx4aj1T+PoP9RTox19HFh+pmn5Xh/U37vq3KM99Vp06a9L4eDC/Pb/3UBgDECACN15ovpNWf/i4Pr4u8fcoB9Yk2AoDo64GfpzM+qyV909l81XMChdr3poL4g7ZOd3cvzBdiRL8D7qo9o7LSD/uHqk0jfS9LpvTHzTk/6alkCAKn3Kan3hrR3X9r722Vo66F1HPqdL8NvIPuXi+Lwp0n3J51ZDQBUvg/b8n1Yme/Dg/l8Vr4fm7JP6Ml+6aFO+n6MZDDW96NTDMaqf6fvE8f4DXT8PnGk+pdxf1j8pmvrnY9/l/1eKfaD1f3ZaP/3yvA/cbg6dvo+cLT/dZXfQMfvB4cEvJ/v/+SY58HavlAZfgPph56ZY78NMel5QTqY7XrwNFKHfOHChX9SiZo8f1b+wgsvXHncccetrZxZK4YTv2LoKIBAP5iD7jOL6fk7GPRjqkP/Kx39I/OL95n+TA6+j2uE3cUXXzwnkaD/lW2tKsMQ6Jp/flfkH/6UmL+umFaWAEAioL9anO1OpPPCnOH9SSO+Y622jcpZ7/60/dcqIwAuSBmvzfehGAUzKZfatFqdc2Bzdur3eNr+3+X1+moAoPYfQAKWj+SfXvF72Jw8SzstADCSwdC26tR94lj1T9t39D5xpPqXZZ84Uv3LuD8sfvO1v/Mcc/1D9UC40/eD1f3daPu5Tt0H1u7rh6tjp+8DR/tfl//5xUjlUh0b1n4HMiL2yxkFVJrjwmK//8wzz3wgx4K/fMwxxywTAKj5dYwUACiyZN5gpdN4xCwHEAeKDn1+QIcyjHpa9ez+008//c4777zzlupqq9f8Vz+PNb+IFCTv94oRAi9UhyJlWpQvwPuTFuQf3z+8UNtppfWm/U4NbXEZxGV5vbZMAYAcBJ6X7+nvps6fT/pg0ouSPnr88cd/tGz3AEgQZHO+92el/j+IyZL8dr/cSt/TF6Islfb/VwGAGNxQvSdAJeq9Nb+LKzotAFD1HGow1LnT94nD1b9M+8Sh9S/bPnG49i+ufS3b/rD2d579/y+UbT842n6u0/eBxT5/aB3LtA+s6ZM8f/yf739xkqBUx4ZDvwNl2Q9W7nWwNW1ejAi+NMd6mwQAJhgAGNrhr3b0qwGBmtWenJ3M7uJz5h1Mh+OYYQ7yT05AYVcaZnpxHUExf+hogsnqGKQsr8+6bs9m3pPO/12Ttd4WX093OjnXxP/r+c5/LgbFZQClGQFQOfj7q3ynPnDGGWd86pFHHinuAXBnCK7LKIhtLd52k1K8StT3c/ne35wRAOtS/3PicVM+r4zBNyZlIy26EgGArq7RAgBl2CcOU/9S7RNHCACUZp84tP5l3B8O/Z0XI6HKFAAYbT9Xhn3gMHUs1T6wODwZalC2Y8Oh9S/7flAAYBwBgHTO78yZ4wXVTnl1aP9wx/vDddyrwYKhNxEcob9wcvJ/rxII+EE6JydPVr8iN/45KRH/ohPUn87//yjiDJO17lZeTzzflDq/K8N9VvX39+8vaQDg+TPAaavuGPx5Xn+S79eHWrntJqtsQw+AKzcBKy7hebzTDYYLAJRt6OtIAYCy7BOH+Q6Uap84QgCgNPvEserf6fvD4X7nZboUarT9XBn2gSO0f6n2gcMZDBcY7tRjw/HUv9P3g5Xj6SPH/zn23S8AML4AQHH9/tTq9fs1Z/sP5Iz+sdVV1Nzkb2fONP/i0OnDPEWgepPAYfMPvalgPZ2hyvCPW7POW+fOnftn11xzzeF61tdOy+bLvjrlLW6G9q/+0p7bcxfQnvXr1+9rp/ocbVkrbb8297FYfOuttz5eEwD4fjq/1x3t+toxvwDAv9wDIHeFPTEjILZmn/bempsA3pLPF+XzkdFKnfY30hDo7JNLsU8cWv+y7ROH6QAXjwQtzT6xzAGAkY59yrIfHO3YrwzHhSPVsUz7wJEMynJsOEr9i8tjnw8ElyEAcP755x97wgknrE//55sCAGMEAHL2/9kcGE8vsuXs+drcMOzDxZD+4c70V/MOczPAIx39YQIAezP5xcW6s8yRJwPUbi+ds1Myq+4blFW+/NuzrTVlOvM/UiembCMAiht/PPvss+vyHftCvlO35MDn1MpjQT6Y78O9ndbZG64+laFexXXuN+YyiFvzKMyz83sYKC4B6HSD4YIfs2fPLi5/2Fl9DGBc3pwRMsuKETKd+H0YoQNYmn3iaJdAFO3d6fvEofUv2z5xhEsAOn5/ONqxT3Gw3+n7wdHqX4bjwqOpY6fuA0czKMN+cLT6l+G4MN/rc/Iv/ub0YxfnBM93cjn0eflcPAp7kQDAMAGA4Q6A03n/y5ztv7DaQR/mWv9iseev96+92d9olwCkcX6W5WbWbrMIIGT9tyTY8K7JOBjPNq7Keo7c+G7I35XpEK6ZjG200zo6dUc/WhssX778Zc8999zHkmdZ0mP5il2ZgFNxH4BSXAZS2BTPw06nd23enp30w7IYDNf5q1z/enscTkvaHZdLOjkQMswZ8FLtEwUAjtwItXbIf1eZ9okj7AM6fn841rFPp+8HR6t/9vvHd/px4VjtX3vM1KnHhWMZdPp+cKz6l+C4sDt1vDDHeJ8sjvdy3Ptw3q9O32+HAEA79Vz/ubc2J41WDOP2R4AAAQIECBAgQIAAAQIExi0gADBuquZmTMf/91KC4lr22ZWSPJnXv0gDvqe5JbN1AgQIECBAgAABAgQIEGgHAQGANmildP7np5h3J21I+u002rOZ1pf3f5j0TD4/f8PBNqiOIhIgQIAAAQIECBAgQIBAEwQEAJqAfrSbTGf/0SyzKY31+0OXzbwfZdr6zPvA0a5XfgIECBAgQIAAAQIECBAoj4AAQIu3dTr4/yVFvDYN9eK8n9L1wAP9XY8//vKuL33pW11//MdfyLxLkuZn/r9p8aooHgECBAgQIECAAAECBAg0UUAAoIn449l0Ov33Jd+vPJ/3nnu6uubN6+r6jd/4btf27Sdl+hNJs9KQLxlrfbkbZhbs+sPc/fHcsfJ26vzcDfOpPBLvlXfcccdPO7WOo9Ur9d+Wu4B+Jk+0uKOM9c9voC/1fkt+AytKWv9TU+97Uv9XlrH+RZ3zHfhuXs6NwffKaJB9wJ+k3rvzFJDry1j/PMnn7cVTL1L/i8pY/7e//e0nHHvsscVjh8c8ZuhUn+wDciDV9UfFnbA7tY6j1Sv1v6aYn/ofeS3bn2PhI09Fcixc8mNhAYAW3fOl4z89RduV9AtJU5P+Mam767rrXtx18OCxXd/85le6t279j8n3TKZPSUMeO1ZV7PTs9AQABAAEAAQABAAEAAQABAAEAJwMczKsvCfDBADG6jU3aX469uuy6aVJf5d0ctL0NNbMojiZ99W8FM8yX5z06aTiea5vz/y/HK24AgACAAIAAgACAAIAAgACAAIAAgACAAIAAgACAE3q5trsSALp5P9T5hUd/pd1vf/9X+569avndv38z+/uesUrru164xuv6frBD17R9cpXPpf5DycdSvp8AgBXCQCM/p0y7MklAPmGuATAJQAuAXAJgEsASnoI5hIAlwDkq+9yWJfDlvpyWCMAWvQfYAIARaf+x2mg2YOXX/6jrhtuOPFIURcsyHn+nOj/aS5hf8lL9mb+8cn7UObcl/erBAAEAEYTMALACAAjAIwAMALACAAjAIwAMALACAAjAIwAaNFucGcV62huQJZO/YHKmf07ulasWNT14Q9P7Zoy5XDXe97zdNeDDxYjA7q7vve9AuhLSf8hqScBgDtbOQDQCjcfavYIgGz/G4cPH16xZcuWB5vx7W52AKDZNyA7mt/gC9E+zb4MJ9s/tdkBgJRhMAeeTQs+N/smgM0++9js32C2/758B09JB7R4wk3D/5p9E8BFixadNWXKlHWp/+sbXvlssBX+D5f9N5j6F5d43pv9YH8zvgPNvglg2f8Pt8Jv0LFwc0fDNvv/cPEbbNpBWDN2es3e5tHs9BIAKK7n//VKmYvRAEVbPZX00qQplc+1VfrPybBeAGD0VrbTs9PLN6RplwAIABy5C78AQBPvQN7sAw8BAAEAAQABgDL/HxYAOHI/LifDmvg0HgGABkcEjjIAMCvFKx5VV3T2n+iaPfvLXZdd9ltHinzNNYkPdO1LOnJTwPwVTwIonhrwxgQBvjFStZrd+bDTs9NrdufjaH6DL8Tuodm/QSMAmv8YQCMAjAAwAqC5l+E0+zdoBEBzL8Vr9v9hx8KOhVvhWNgIgBfiKH+EdR5t5yO9/K9nVWcdWd0JJ3R3PZUBAIcPd3X99V8f7rrxxoe69u17ZdcXvlAECi5Luinp/jTorwoAjNyoRgAYAVDmMw8CAAIAzT7wMALACAAjAIwAKPP/YQEAAYBm/x82AqCBnf9iUxMIAHytEgC4KAGAO7o++9niJoBTM614DOAbjxT/rW892HXPPefm3T1JjyQA8M8Bg2H+RD2b/xhAw54W/0m+mrtz/ev1Df75Hdnc0f4GJ7uMzf4NCgAIADT7wEMAQABAAEAAQADg2O8280acToY5Gfb/AGzEbVNjWGjiAAAAAElFTkSuQmCC"/>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67001" y="12758645"/>
            <a:ext cx="15819037" cy="742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5" descr="data:image/png;base64,iVBORw0KGgoAAAANSUhEUgAABAAAAAGkCAYAAACvqFfcAAAgAElEQVR4Xuy9DdStR1UmaBLQSAwQl2jSOuS7MzigoiHAqMtuzbmDNtryF5ubmwRZfBfUEUQgI4z0Gll8t7EVu+3uEEZEWuBcgSQ3N0OCLhixB/iu0gz4GwREkG6/KBC0XRIIQkhCMs/z8tSxznven6p66/055+yzVq3vO+et2rXrqV27du3aVe8ZX2GfwRC4/PLLd1HZJddff/2xwSr1KkL9M3x9Keo/PEb9T3nKUx78VV/1VX958uTJ88aon3UePXr001/84hcP3XzzzbePwQPq/5N777332KlTp24Zqf6b7rvvvhM33HDDzSPV/x9R762QgatHqv8FqPdC1H9VuX7gch9/OwOfvngbewyi/h207V3QAYf6amMbXfBwH+rvDeOA+v8SeQ6Dh4O2vH08R/vfBbrHUf9+H/TbaKL+1yPPadQ/b8vbx3PowNox2Ed9ZZqXXXbZUzDEnwEdcOkQ9ZXrOHLkyKPOPPPM16P+i8eo3+bhwg4YdR4eewyi/j3KHnRA8Xfoz7bbwjYPjz8GoQO23hYezQgbWuFMob5tV3pmeJjSg9KdrANgCB1hDoCv+ApzAJgDAGOt0gk3xBg0B4A54s0BYA4A6JrRNsPMAWC28BRsYXMADGFxqA5zAJjhMbbhYV7PcXcfzQFgDoBNjgBAEM2Om1Kxy35QNb1aBIBFAGx7JJ5FAGx3NKw5AMwBYA6AARffU6jKHADmADAHgEUA2M6DHQGADGzkEQA4ABjhwxD/q+AAqDzmYw4AcwCYA2DcYzh2BGDc47DmADAHgDkAprAqH5AHcwCYA8AcAOYAMAeAOQA23AHwFLTvFeYAqDYu7A4Au4vHIgAsAgDaYavv4jFbeHxb2I4ADOgAGLuqscOPx24/6x9752FsDMY+AjCB9o96AdnY7Z/CzsMEMBj1EsAJtH/USwDHbv/YdwAM0X5EYjzKO4qxdOHsFO7iGQKDpjrGXnyM3X7MAy8lD7gE8PjYvIxRv9nC4x/FG6Pf/TrNFj76AnMAjC2FA9ZvSs8cAKb0xr0DYMDhXlmVOQAKw8ccACO+BWDsMbAlDoCbgDMjMS5FJMbSG1/MATB++PHYY8AcAOMeARi7/1n/2Jfxjo2B2cLmABhbBget3xwA5gAwpWcOACidUUMPB1V6FZWZA2Dc88dj9/8WOQB2gPVxcwCsSpxFAFgEAKRitLcAjK0DzQFQrAVGfQ3g2DLAu3gsAmDsXhiwfnMAmAPAlJ45AMwBYBEAkIHTCP+dDzj9TKaqbXAANIFtEQAWAWARABYBYBEA5gAwB8BkzJL+GTEHgDkAzAFgDgBzAJgDwBwAZzzj5MmTl/Y/606vBnMAmAPAHADmADAHgDkAzAEwvfnZODIEDAFDwBAwBAwBQ8AQMAQMAUPAEDAEsiNgDoDskBpBQ8AQMAQMAUPAEDAEDAFDwBAwBAwBQ2B6CJgDYHp9YhwZAoaAIWAIGAKGgCFgCBgChoAhYAgYAtkRMAdAdkiNoCFgCBgChoAhYAgYAoaAIWAIGAKGwFQRuO+++x4M3j6NdDvemHLeVPnsgy9zAPSBqtE0BAwBQ8AQMAQMAUPAEDAEDAFDwBCYJALmAJhktxhThsAqArjF/tHw0r0S6Ueuu+66v2EO3Gb6OPx5NdLDkP4YA5o3PH/wyiuvfPy9997722UqeP5KPH9e+fenPe1pD/zSl770y/h9F+nzqGPv3HPP/ZXXvOY1d4PWN4PW6/H7dyN9HOlZeI3WO6yPhkegSgYcFz/xEz9x/89+9rOvwfc70T/P9rlrKufybZoMQNZnahu927cM31v5a4zt/wo98HfA5fuhA95vOiB//wxBMUEGHgX9/Vrw9mikT6L/fw79P8f/95kMDNFjeeuo6v+mcV5nI1RxtWlzQF7kp0MtRgbOOuus880WnE7f5eCkqv+bxq6rcxvtwDq8LQIghyQajUEQwMB95JlnnnkjjLf7sJiZ0QFw5MiRh0G5n8T3595zzz2/f7/73e8FePxU5PsX1157LcN6Fh+U/27k+09Y5D/11KlTH/GfzWaz+11wwQW/hLJfPPvss//1P/zDP1wAujdi0njh/e9//z9CmZtQ9m2o42rQfjLSL+D/J4DOxwZpvFVSIFAlAz40V1xxxQ+iD/9v/PYbvgOgrRxpbKIMAIs/QdMehXTxJjgA2vqxqv9h/D8PbX/Mbbfd9qz9/f176obSJvb/JqqNWBnAHPFQ6PKbgcVLoBPehvKPhf5+A8bGj+L7H9o8sF5SUtf/deM8xkYwHbAeshArA+VWmS24Hv1cx2VV/zeN3RtuuOFdIfbjptqB5gBYb3nfeu4xufOdza9Aeg/SRc4BUKHYL4Jxdy1+vwwOgg+5509/+tPPueuuu25AubfD6LumXA67BxdisX8tyu7CcfAXpUXlN8BY3MezF+DZ27HIWPq+9Z0zEABtMoA+PA99+Ktg55uRft85ANrKOfY3UQYgt8XEh89V6+4AaOvHuv6HsXAN2v63kIefbxLVTez/gYbmYNWkyIB2hq92c4YMxddCV7wXUQDUF4uPycBgXZlUUVP/h45z5Ku0EciQ9X9StwxaqKsMmC04aHdlr6yu/5vGLplomzs22Q6s6wSLAMgunkawDwQwuB8Dg+02LMK/HX8Xxpxf1+7u7tlf+MIXfgaG3v+CXfunveENb/gH9/yyyy47zF177OQ/Cbv2/73MI55/n/f878t077zzzjno/oEiAJ6A5y8DH4wA+Ks+2ms0VxFokwE4Zp6DPjkT/fRtLO0cAG3lPBkxGZiw4LX1Y1X/P/GJT3wAPtdDJhgRcmNT80wHTLjzxVqKDNQ5AOAcuw0y8WK/1SYD05aBuv4PHedNNgJbbv0/7f4nd11lwGzB6fdxE4d1/d80dpvkZpvXAuYAWO+xsHXcl405B4DO6L8Zhj538n8COzsn8aw43+l2fGDw/RkMvl+qAk10/w88+x2kFyF9NdLLH/jAB77c3QEA5wEjCBhO/deo4wqEFf2XreuACTS4Sgbg3d1B//4ynDg/ib8v8x0AnozwTohK55EmCD43GZhAH7cYACv9WNf/CP99CMK/3wl6X0CiY+gLkI8XVZ3/Nh0w8Y732IvRAXAMPQJ9ziNcP/nwhz/89z760Y8+FuP8FMi9rXxPiMnAeshAuf9DxnmTjVCaI2wOWAMxSJGBdbMFobd2XVdAf83XoFsGY7Hc/2262+zA1a4xB8Bg4moV5UCgzgHgaGMhcDH+vxHK8qdwBKC4AFAT/yldDrhy8Ze3+Hsr8vzMt3zLt7zyQx/6EO8A+E08+3ncK/Be7Py/BTRfg7+vx++PRb5X4/szYUDyjLV9BkSgQgbOgJG/B6P+j7GwewtkoAjrrTHu2xwAJgMD9mVKVTH9r7H/NozXF0I2fhPfHwY5eRPG7ougH0779Yuu9X9KpwxcJkYGwNoZCPveRZ//O/xPx+6/xf//I2Ti8zU6wmRg4P6Mra7C+OclvUHjvMpGKC0OrP9jO2SE/CkysG62oBwAvHyaEajHRoB5slXWOAAqxy70/E2lMW52ICfGyfauMWYIVCDQ5gCgTGOC/zUozjvdTf/4/lR8P/aVX/mVl/nHAiqMf18pFHSQ5++xq/wuf+fY8yKvhJBap3VDAP30l6Cwg3QIE95BFbWyDOhCnx979atf/fYHPehBd1911VXHPvWpT30y0QFgMtCtC3svXdf/uLzzufP5/M46B5AYW4zrcvh31aLSdEDv3ZlUQRcZaDoDbDKQ1B2DFwq1Azh/l8d5lY3QsDgwO2Dw3g2rMEUG1s0WlAPgEiJiDoBluahxAFTab74OaJObbZoDzAEQpmss10QQaBu8P/RDP/RVD37wg3nD85+6S790ORB3e5bOe5YcANxBeC12+4++8Y1vvM0ZCfj7V3AA/IE5AIYRgBQHAG9/Bne8IHLpA1pv850+bbKj3QGTgWG6OrmWcj+G9j8r9Jx3f1G+FND6P7lLBi/YRQZQlsfE3sE3x7goMW8BaPPA4L0ZX2GbLm8a51U2gvV/fB+MXSJFBswWHLvX8tVfEwFSab/5c32b3GyTHZDNARDybkWE6V4Co/wEROBC/P0AJuDnoWP2KRJNz5re4dpULp+orT8lnoFUK44B99vXtUUVht9j0ZbXYJF+FDf0fwzy8Hh856v6jrzpTW/6QMzlQF/84hdfD5z+X8jk63CmcEevF3wR/n4Uof9vxrNfxfGAN374wx9+DDDkxWLPLIcRryuu68R3nQJ3Mo4IgDNTIgB4QZTJwPQloW0C9yMA8P/3UB8g/UuM67+GfvgOyMmcEUGIEFo6DmT9P/2+9xZqjfd5+DKg1wDyDoDnn3vuue/77Gc/+1zQeQLmiKeWXxVrMrAeMlBhB9SOc/T7/ZtsBL/F1v/r0f/kMkYGqOvNFlyfvg3htNz/TWPXt9Pb7Idt0gFZHABt7+VlZxJU3KTOs5fvwSR8zR133MFdu2diYfW4c8455/a6Z8jzNXXvecfu3hfqyuF29k+FCNG25IHB+2m09cFI522SAwDt4fnOJ6FNv4z/H1Z2LMH4+1rIz2/D2HsJX+Hn+tuFgeLZNe53/Pb1d999Ny8JfBrSJ0Hr+Tw3jP/vo4yjjtfi/8cgfdx/ti0yNJV2tinw0DsATAam0qNxfET2v9MPjBC5EOljGLs/hXH9n9H/D+CrQU0HxOE/hdyRMsBXQD0OfFN/fxPSPmTgf4MM/FfTAVPozXgeqsJ0ZQesjHNSr7MRrP/jsZ9KiUgZuM9swan0XB4+quaAJhve1Vout806oLMDIPLdijdhIfZMLLhuQSc8CmF4JzERXwYD7Hb8X/msvEvjv8MVC7LPhZbLI3LrSwU4P0Xc76+zA2B9e8A4NwQMAUPAEDAEDAFDwBAwBAwBQ2BcBDo7ALCQb30/uzywF2Hxfy3+vwzhGB9CKCZfyXQDFvBX8nndM98BUH6HK3ZvHhZSblyIrXZDwBAwBAwBQ8AQMAQMAUPAEDAEDAFDYHwEGB4Z9BozLMT5erXaT1tIHnfusfP8KqQfgQPgb+AA+AbsSvNc9XNItO6ZcwDoYoal97yD5ne0lRsfYuPAEDAEDAFDwBAwBAyBcARgG+243HVvRAmnZjkNAUPAEDAEDIF/ROAMnIt5VAggOFN/y5gOAFe3/w5XRA/cZg6AkN6zPIaAIWAIGAKGgCGwLgjAAcDNGdpnF8POabS/1qVNxqchYAgYAobANBDofATANSMkAqDrEQDVtXjPO76/1o4ATEOQjAtDwBAwBAwBQ8AQyIOAHAC8uPdScwDkwdSoGAKGgCFgCHwZgcEcAIg0eAgu+3szFuw/7V0C+Dp8vxQ3r3++7hny3up3lv8O1y996Uu/FlrOOtwQMAQMAUPAEDAEDAFDwBAwBAwBQ8AQ2GYEBnMAzGaz+51//vmvhif7w+41gPBwf8/ZZ5/9tIODg3vqnuE1f49EB1W+5/0Tn/jEh+vKzefzO7e5Y63thoAhYAgYAoaAIWAIGAKGgCFgCBgChoCPQG8OgKp3K+oiwBvBwMOQboUz4Bm4EPA0GWp41vie9yaa1tWGgCFgCBgChoAh0A8CcOLvgfLzkV6B+Zz/28cQMAQMAUPAEDAEJo5ANgfAxNu5sezBAOMZweIDA+z2jW2oNcwQMAQMAUNgUgjIAfBSMHXcHACT6hpjxhAwBAwBQ8AQqEXAHABrLhx2U/Cad6CxbwgYAobAmiJgDug17Thj2xAwBAwBQ2CrETAHQGL3a+eDpa8ec+ddDoAd8HHYbgpO7EwrZggYAoaAIWAIGAKGgCFgCBgChsAWIGAOgMROxsL70yjK8PvzxnQAJLJvxQwBQ8AQMAQMAUPAEDAEDAFDwBAwBLYMAXMAJHb4VCIAEtm3YoaAIWAIGAKGgCFgCBgChoAhYAgYAluGgDkASh2Ohf0Ofiou1rOQ+i0bDdbcSgQwJmZ6cLuNCRMSQ8AQMAQMAUPAEDAEDAFDYH0RMAdAtQPgL/HzARY7h9a3a41zQyAPAnbRZB4ct5WKcyBBn+5vKwbr2m7P+UeHuPXfunak8W0IGAKGgCFgCHgImAOg2gFwE3+GwXOxSYshsO0IYBHwLmFwlUUAbLs0xLcf8nOf9KnNN/HwjVoCXbcLBl6PNMfYPzYqM1a5IWAIGAKGgCFgCGRBwAyyLDAaEUPAEDAEDIEqBJwDCQvIw4bQeiEgB8AzwDUj4swBsF7dZ9waAoaAIWAIrCECmnsLzjH3zvtogjkA+kDVaBoChoAhYAgYAoaAIWAIGAKGgCFgCBgCEQjAAcDIu12kY+YAiADOshoChoAhYAgYAoaAIUAEdLlvAQaMqYOpoaLdnueDr1ss0mJqvWP8GAKGgCEwLAJyALDS0+YAGBZ7q80Q6IwABnBxlwQ+JzCAb+5M0AgYAoaAIWAIRCMAXfwCFPqPSFdDF18VTaDnAnbXQs8AG3lDwBAwBAyBJQTsCIAJhCHQEwJyADwF5C81B0BPIBtZQ8AQMARaEJADgDvsN0/UAfAo1wS7aLW+M9GPhpONdkPAEDAEMiBgDoAMIG4KCe/SCV74tL8p7RqrHcCTi//iYw6AsXrB6jUEDAFDwBDYBATslbSb0IvjtGHqx4DGQcVq3WYEzAGwzb1fartu657h58PmADDBMASGQSCnYSJaL5XTyW5tH6YLe6kFfcmQdX5eMcVz67002ogaAg0IyAHAHLwY6xYDyxAIRcAiMkORsnzbgsAZR48e/ZNyY0+ePHnxtgBg7fxHBLxLJ3hmfd+wMQQMgf4RyLmrJQfAX4JrRvEc6p97q6EvBNCX7McdpEPmAPgyysBk5vC2OaovyTO6hsDmISAHAI+QXGURmZvXv9aieATOOHLkyOJMlSt+6tQp86zGY2klDAFDwBCIRkAOgAejIO+K6KR75QAoFkl93Rwb3UArkISAzq2zLM+tHyQR2bBCcgC8C83aByaHh26eFhEcq4zKsItdh+4Aq88Q2EAEdFz0Es3bk7ukdAMhn3STvOi/45hnbu+LWTsC0BeyRtcQ8BCQMU8Fz53ZrVLwdsO1DQVDwBDIgYAcAO6Iy1gOALvYNUdnGg1DwBAoEJADgG+NorP30iFgQZ10ZBafPheZQ7Rl0+pA33wabWL/nNdn35gDYNMkx9ozSQTkAJjsa6j6BM0cAH2i2422GQHd8LPS24VAziMIOe/+mEovoE174OVCpFthuPJ/+xgChkALAnIA7GgxfvUQgJldNgTKaXV40X9zcwCkYWilDIHJICAFX/BjoaOT6ZatZ2SMnYetB90AMASAQM5LyXR/DxcQvL9nPhbAcgAwQoOhq+YAGKsjrF5DoN3psIss3JRi1IFdGLyFEmMRAFvY6dZkQ2ATEJAHm0253ZwqaT0qB8DrUZpnqgcJPUzj1EoZApuFQM5LyeQAoEHP2/HHdACQh+IzJh+bJSnWGkPAENgWBIbU5eYA2BapsnYaAhuGQM4dtA2DxppjCBgCW4RAzqMJWwSbNdUQMAQMgUkhYA6ASXXHZjED4eKrpeidt1eEbVbXbl1rpCjZ7rdYBMDWdb812BCIQkBn7u0VmVGoWWZDwBAwBAyBTUTAIgA2sVcb2gQj6D45AKzvt6zvrbmGQBsCOlZh5wLbgLLna4eAOQDWrsuMYUPAEDAEWhGAbufr7ItX2tvRo1a4FhlsERiO1UbkdDcP23ulN6I7rRETRQDjjBdhYZit10VYdjPwRAXK2DIEDAFDwBAwBAyBFQTkAPgTPLgFNtfFBlEYAuYACMNpkcuF0OOHi8uvZ7Cb3iPBtOyGwIYisK6RNuCb7559qLrls+Yo3FAB7aFZ3pEc3gB/0EMVRrICAdkdbvdrz0AyBAwBQ2CbEJAD4Pls81BvNNC9K9zoYZ2H1xFvcwBE9ho6/dMoQiP5vAoHwE34/SlIl9qZ5EhgM2dHPzGM+QVIV6EvBnmvauYmGLk1RkCvw+LEsHYGed3liooe2tGEt7/G3WOs94CAnOOUj0PmAOgB4BqScgDQ9uDrvOxNHvU40W6j/ca3xpw3XA9ZTYZAPgTkpC8Iltcg+WoZn5L02pPVzuyvKZSdw/mKDuubXYvx+7v0P9cOt9QhIQcA8/INSuYAGF9k+ufAhdBrErndr1ECxZ9O5HIAiCa9+xTGhZD239L1rsEcAOvdf0Nzr3E2Q73HuowzTVqcVDg5r6XjqU7nSPfZJWpDC+ea1KfjI+SWBtHBmrDdO5uaiziH87LS7DrBIgDCulALJ3MAhMFluSaCgOSWDr5ip3lb5uG+HZsNGx08SkB9zSjvNgdAISXItz8RcYliwyIAouAaPnOdkA7PidVoCMQjUJ684ikMUyLXOOt70hoGjepaZHi83hkiY/JidRsC64KAOaPbewoYFXoFH3ujSztcG59DdsOO5praRdjGA4EGlh1Xmoe5SGUky8a+zUu2FKN2ernYD/SLY1NlGdPOPn8mvhste+YAmLgG8SIOOAgOJs7u4OwBH4b5M0yIl39cNTgDVmEjAuuy6yI+3WSwFNkT08WatC7RpGLyGAOe5TUENhABz6Bc2SlyemeTQ3lDujSXAzakLsvTHYEBFmd2XEPdJB3h7vjY7957RsEQkOPDgDAE+kSgb2+lHAA873/1JjsAPAPpR9HWH9MCc/Lnjmzy6nN0GW1DIB0B7UzvggLPQGYPTU/nbHNKSm+zQTzCd1BuGZ7ba3kBCmCgHPLDXTc76jjxIeBFur0brL4kdwi07IbiLDZo263uE5cHY68aAckx1yeDXU4Y0xcWARCDluWNRkAOgN7ODTftrkQzO+ECJQfAG2Uo2UVGE+4zY80QmDICcgAUF6UiFbcZ43No23ejc/YZMObctyNcD8q08Zxn0mkcbq0uBwZr+crUnHKybrTkAGDk5a7k19YSGTpROpn6wKIHM+A5NompR8BmG7RHjx59NIT2lUg/ct111/1NFfBXXHHFJQDkBJ5diL8fQN7nXX/99fvM2/TM0aqq48orr3z8vffe+9tefX8H2t9/8uTJ94/d+Vb/4vxSAcXUDMt1NL5sR91G1SYi4O2Ucjd6o8/dTaX/pEscO1yoVr7dZir8riMfWiiRdR5ROxirDXLEu3m4Ex+SG77tKMvZ3KooCPFr942MJTCB9aKf3C795KMRA5s0ajaLCBoPfukct1uf5W0q0pX/Wq1659Sim7I4ALAwf+SZZ555I4UXDZxVOQB2d3fPvvPOO9+E5+8599xzr7njjjueB1Ceec899zzunHPOub3u2alTpz5F8OrquPzyy58Hmo+57bbbnrW/v3/PeOIzfs3bshueC2lTtrmQNDqGQDcEMBaDbt7tVouVrkPAdwZMzVE7dq8Bm13wQMOQr9nL/jqq3O3TWFoKndZCbYa6DncN107Z1UIZRpoUn/JxEzzb0+/FX35kjPcWOZgb81R6ns1GB1Hy3TOp9Vu5aSHgxsmUj2SBx8rL88ZCUvrjItT/fuC20CGx/OTQOdrIWHoVvPo02zHlnPh3dgBgAU5PySuQ3oN0UZ0DADv1F2Kn/iY4Cp557bXX3oLvj8L3k2jMZWedddbtdc+4k99UBxwD16DOv0Ukwc/Hdnju/JoYOclykhv8HJsGAsPpuIuWPBBy4zJVep7RywHrLm6bvIE3VTyNL0MgFQGMxWJHEZ8DiwBIRdHK9YGAHADcjZ6viQNg5V4BOQB20IZjmRwAUedaUT/zF8dNQhY3MsbJ79q+YitEFtFOHgGxyJsQsCzPJBCAzFIX7kqXzMdmqmndIwfb86VHGnf1pXPcZYtJ67cGBwDXF7RtOh/tyOnM7ewAwEL+MVi834aF/bfjLy9iq4wAwEL9IuS5FiBchgiBDyHk/9vw/w0ocyU7p+4ZHQB1dTzxiU98AD7Xo87fgAPgxgkI4qg3l2ogUNBOmwMgTBo0YB+B3ExrYeCFtcxyxSKwboZ+bPssvyFgCMQj4DmKJ3eMrao1bodoSo40OQDI7q0hDoD4XlrPEjLmyfyl6xgBoDmTm0776+AcW08pmRbXcgBwofwK9PkUHABu82Bl41UOAB5ToXxmO6YiDHZA98TQGEhncK1JZ+p+qHRok4XOEF60WjhDzsDCnKGXrR8sxBtv4tRZ/EYHACp9FVJxRwAcAN8Aht6M9JyCkZpn/ln+ch1Hjhx5CKIH3oniX0CiQ+ELoPcilKFQFl7wIT8yFNy5tSxnSIbkfxvr8jx2r0T7/3jowbyNmPfRZin6gnSMUvR5MQdAHz2zuTTlcL0QLeSiZm9zW2otMwS2AwE5Kri4eQvS4i6S1DklB2ramZzke99tzszRw0ajLwRkF3KxnDUqe2pRECH4yQFwE/LyKNuXHQBYRC/OczQRwVn8xouZxnAAoM5vRgTB29CwF2LR/5v4/jB85z0DL4KT4XQIKJZnuxHIsXDcbgSn0Xr0I8NLs52zmkarjIspICAjlzde03O+OCIkB4AduZpCJxkPhkAGBOQAcG/GoM2bffcwlk05ACZ5H4J4K5oE3XgQ2zbLvx0IuKgkyUlvl/yqHhfy39tx3tzrBtmvhIeL817GURXPnY8AOPENcQCkHgEIrYM6CPcF/Br+/j2OBLx4XYeWPDXuTHrQmREJPicrnjOx96aua+cb30kISIFykcbLlILGTFJFVmjrEKjb5dLvzvidbx0w1mBDYMMQ8I1kNa14PWZK+LAchFyMMFR6LxUqRZY6PbP2FwVOtT1yZrj+7m3xmCoH61wul7Pcm3O5ztkvY6J1EKNlaAeuzToIfDe+Lravvh/MAaBw/TfDCfDT3iWAr8P3S+++++7PI5S/8hny3hrqAJjNZve74IILXgsw/2IKlwKmdhr452sUvx5pEarRRmtdBb+tXfbcEDAEDIExEZBD1hngSZcDjcl/aN1TNcxD+ffzyVDc0eItefGVUreVWQ8EICNc7NEGpp2VfVfSW/Rw0X5xXzt764H2P3I51mKnDcV8i7cAACAASURBVKcpR1q08T715xoL3KB5S0dnGDc5Z0gcrzzXv7TZo3WQu8hvPnVcHH/gu7hUFR86Cw+G4nswBwAX5+eff/6r0bgPu9cAotHfc/bZZz/t4ODgnrpn8/n8TgdGOcoAu/3fg2dXI/1LLPj/GvcKfAdozpGO+XcHDAVmrnrAv7u/oPbGXAl6USUnr00y3nLhaHTyISAF/gxQ5KUne/kobyYlLRo54XF82m7CCN2MPnCvHqOhkN3AH6FJvVYJvCZ1u7PfWM137iznfhsQcgCszc39be2x5/kRgIz0+upR2WTvB+cPRTo0pGGfH618FOUA4FielFNEDoCZ5ux5vhYbpRQEnOMd42bhdNcc9a2g951IvHNukGhP8fJI1Mm75j6yKTZwbw6Apz/96efcddddN2Bn/xrs4r+dAsA3AQA43tb/MCRenPQMd1a/6ZkTnopjBrzE8Emgw9cQ8jKmj6GjfgqL//+M/6MvASwvqlOENkcZKaLGM1XI4zxhh6tCYbryYQ6FrghuVnlvN+P4pii/PntIE8bShSt91me0VxHo28DfNMxlXPFGZTqeJ2UAa24ODu2UA2BHxvzepvXVOrUHfUE9yA/l6mAqvGtOIzu9RACQsGy5l+DfpyK9FO3nhpV9RkQAfTJz1fdhO4/YtI2q2m2Eoo+W1qlj9B/qdK8xJcZZ3ygwZqdlcwCM2YhcdWvHaC0uEpMDIPpVEKFY2YIvFKnVfM6BwydTMnjSW7QwZAoSm9KmLni0lZUDwO1YzpvyS152hO1+G217HoaAJm1mZtSKRQCEwTbJXHIAuHfPB73OSXMk20On5STGlcfTWr72LUU40OZRzrem8Nqip+kcowzyfHHwW568xUNtRGduXjednudU4tiO0u0qy77kGFybI11T2aAcSrZcH8eMtb540xh+LOh/Dul9674J5saAOQA8iZEDgGHOK2dL+hKsqdKVA6DzBTZ17ZMyy35WR3wz+oOOw70x8F3XCWYMrKZaZ98ONr/dcgCMesuzHBZZX5Uz1b41vqaDAOSucJLxA33d6YKzMi2N4RlI9xIll4IiePo0yrHN53Vtb0r9Y5RxugV1c+F8MAYPOepUO6Kjuny5BB+74mW+Lf2fA/syDWCafHxD9hnHIM9br5MDoNeo3z76aWyantOElwZ2ml/GbkvO+s0BEIim57E/ts6TV2BzB8umgRkc0hnKmBwAo76aS4OLzg16/NdmggnFeBvy9bl4qFio7ABTnldOum06R3+Ap+LIVDncLgdto9EPAuiymShzYbWWxo3GAhfFfMXieV2QKjtePXwo1/tdaOcquwl9lguLdaMjR23BdqotmMMB5DlUuKiJ2v1eN8zr+AUGPPv900h3AYNHdG0X6Ln7Yti3kzymMeSmRFc8U8p744tzQZb5LMd4S2nLupSxCICWnoIAbUT4Wh8C6TlHosMZ5QDI/r5OOQDcJL3XR7uN5uYj4HmOi0s2c7a4T+dCKp9aPLGti9BWLc4YKsnf56m0rVwYAmXHUFupTTBu1GbOsZSxHA6AGUjRWT+o41XG667a0TrvIL87ztDpEqs+9VSb/NnzeARcv6MkQ9eTFjmgkbz7Hc/xNEtI7rNtIMkBUBz/RaIO4Yd6JOvc3wea4L3YPMCHEQ2T57cOgz7mM40VVskosKTx1kefTYWmOQBaesLz2NPbejCVjpsCH30M2D7aZUZSH6gazVQE5ABghAgdZ/updMrlPF2VZcdTi7Msu7O52rjJdLSIDD4K0sUBu8k45m4bcHZOsFqnAvJcjnqvQ/okxvQ3tvGA/FkibmT872qxMm+r156vPwLOWYuW0InQ64JPC2OCNuiRBTfmWHGVMy+3Tad28iJxfmZInJ/5loJe8c0hjVNwCOWwPUCjcAQL98ku1jfJqWAOgBwjcEI0pBh5To1hNBf3yZo36Ccdgio+eX5qY27v7NqvmmCjLzSKqRd10DB1nx39wz7Yj6Hj5xXf9nq9CgBLuxh8MwoNmeTdezkA3E6lvcowVWgDy8kBwF0t6u5DgcUsW88IhCzWkedDYIOvp+Krjp/dxpJbWHUNN5YDgIsV7v7N2+q154ZADAKQr1HurJCTo/NFfbIXintGQsdHbudCDN4peT07i3Z4lMNCc/yu8Ek++iAetuK1q2ONiRTZaCtjDoA2hNbsuZRXttCosZuP9vA8P/Ra+oV+cgBwIUPDOugGab/dKL+H76NeLJi7HzQxBl1opIWJ2wULniT8SQH87yDNkBiKtZ/anhi+U+tY13JaVNA5QiOADoDK3WTk41jgouEtXRcg64rVOvHtFovgma8rO1gn3nPyKrklyVuHlFstRpaOx5TbhTx0MPPDe1+ijPCcGDlaMuzt+E4f4G4RTW/MJR9ZSIHLjTmUPVEVARBKcyh7QeOteN1lio0Z2p7c+cR3pyg/9dXjwdvdSG9G+zd6s8BzEC1dLDiE40j9VYhBjiMNW+kA0MKEt/2zAzdKWLVYcwIymLEoJUBPa3GzqgS1uFil4+I9S6hkF8UpB8CoFwvW8Z+qEKrkRLR21WeLhb7yBocme0YoaV2i77fqb3QEgN9G0JghRXn0u/R9aFnpFGbnIm308DX1GWWW429Jx8mo49hcm9dSpcp5aP9NOR/avjX30KCtHN9u/tr3+6Ust/jOHacdJC4S5mP1oRw0vM+GY7/Tmf5cbchk2LuzxaeHwld8Z7kTIheWRmd9EZADoPeIwRzjbQyUxTePNjFa+HUp+ku2v3M2Bq8pPZuJNuHBGO3PWadkLWhTLbVeYZYt0iK4s1IZnmK5nCDKKKGRPYmJPxTv3N4qTwkU71bNpRC1+O7kRAjFpC6f44HPuzgzuvJRVR68ZXs1TF2faTHpLmwcXM5l6O+i/ceGMkRj+wo8jhIqGcsn8zctslLoDVFmnfDNjYebY0CXztW1N5Sa8GnSZ1poF8UZAZCiF6TL6fyn02Avtq+kI1nsQUgumowOyeICsanYAeKz0/GdFHxj8Sznz2U3dOFDMkgSnG82erxpPuA44Pn3W0PGhOwBNw43Hp8QWZLcMqouy/07IXXmyiO9mqy/tJYodCHkp9A5IR+UWwvHtuYMbkRyzqiVdzkAuOnCPG4TiFGWtXfHhODk59HalRjT2dx583pbHQAzBypA3I/thFKHZNuhlgBl9yB5hhND4OdS+rv4m82TVF5USCF2jgDo0jdTLasJtJDBrgtaGStZLpRTn7ld48EX+nX9JUOUHmbuWBfyO7WPeCRb5HH0CICp4dOVH+B7B2ichfQy4PuLofS8BVuWkLnQei1fGgLe4ut429xc58jSPFowIGf0Dv5l4od6Nzmay1ugfgZ06ATgWF/ctbNJC0YZmw7HeVqPxpWawngde2EiDAY7vqEFTvCYGMMxFCdFljsGgbEcOp7NRF1/EMNzW15vbuh8eXuKPkAZruM632HR1s6uz7fSAdAFNAkWdxCK0Fq3uOaORBe6LNujA4AL/V2kxQ4q6vp1fP8BpHeWPUkSXrLEgTn6ecauuE6tvBRudEj91Nph/IQhIINu7c4HhrVumFzSu9EXecYat8O0JqwW8E7HXhGGDT3cy4WuYxl/YQik5SobX76+BcXFHTApRqfGMnU3bSc3pjvvxKS11Er1gUDs4kHjtGAlh73kOZm4YZP8akzQcREgjc78WEePFm4z2Yfz1D7wcF67XfPUNucsJ73mjkNOzk538oc2cxd8P2fb22g1Ldo1voqLWkM2E2RDMDvfhHHQVjefe2OKYzhbBEBI3TF5zAEQg9aXO5aKL9oQjawma3ZvIL7fiwBYilyQI4OODQ5UtpHG51q8BiUrWAMQk+KuPJ89QPXJVYBvXi5pchGJYC6DLrLayuzruuCT3nVnOYOjUzR58/gKw+f3cmA4FA0tLHq90LXJUBqqnbnrkQOAZBmyyeNoO/jfOVKiL4HNzV8IPc3HnCNodAbLewhty5MXAfVVcgh1mRvNF52Ob5Am6GSLTs2L2JepraMt3QcOqTSl1wbdSFKfOdu1UZcib7bjqVUYNTmuVDeLcdPzwC+v+SH6zoLUfppyOXMARPaOBgANis7h25FVZ82OdjiDqNi98CcxfD2tyhg+MznPYlYgJkZMzpoZ2KLx2jmqJGfz1sUBoInRnccb3fsqg24S5wPN6Mo5IvqlJQdAUUlfelgOAFZxOHR3o99WG3Xpr18AElcgTeZegbaeEd+cu4JsI+lFJ9+jHZtythAYoZMw2t6R7VRsnkzJWSO+ivsy2vquj+eyF3akW1ZwjVlM9sHfutPUeHNRSL1EiBEj3ybFV/Zj0AYoyv1r6bDPxUawaUzSZqp9vam/ZuG4w/c95G919ssB8EPI+zso96RYOZDcusiL3u1Lz2FR3K8Wy29TfnMAfFnAeVb9EiQueLfO266J+KkSlD9MmQRzCuU205KypTxmuaFdkzAhpfI42ERsJb+LM5OaGAf1jK8Lrpq86PyjrluL3dAxsXVGtPDKOvmO2S6ru5j3acjyU+wS+c4x9jfSDOm4i5rLhVnbwtfTX3+FOi9C/dkXx2orm8QQ1cZFL/LuurY3YRGrd5GfOrvyziP1DfGnY2o/F/ZVdDRHWmRbJMieDFWG8BuukYBONLtvk4LFha5oG5ex+sBvvhwA1DvUzfOacUs7+SLpMOcACL7Log5u8V3MDaj7UDmfP090taFAi3rHRftU2mPmAOh5YJQ9ST1XNznyMkg6vQs0R6PaJpQcdUydhhRCwWabYVZSmDv4vrLoBT3+xmeHNtwBsJBfKXCnVC+dep8bf9NFoM/Jd7qtruZM8wSPJKwYRni2h58vR9pHenWM7hoLh7JurHAA7IK3WgM0le+ycStcyw7MXo+IxSzOQoxxYiG9G8y3HAB0RnLnfElP+w4APJ8h8fgPzxJTzrJ8xC8dEF+LRL5vWQe5zdL4DETadKPkuqipDydWhiYMTkI6h/XSsXUwOAMJFXa0SXfU//sxVafU2SRvTbrG8SV55teTSNchcZOkzgHg3orVyb5UO3s95teE+xlHjx4tJnT/c/Lkyd7CSWKEYKi8Eg6nqIJ3eVLLdWlXkxGWSlc0R7+kDHxw0UavHgffc/xJQ5M1J5K1UJqpfZFaTvhUOQCK0HN8uNPjdrkWl1im1tdWbsjJX3V1PjPZ1qYxnmtM7KDu0+i/2lBOYbBLHpvy9d0G8TtDPSfG5CNXO9UekiP+wXNDVf2gVfSPxmJXWlw4US6I8zxXe5voSMYqHW0o936kYvGHDxdSk7MhyotefKec8nOA5PSk/+aA4mHuOUcLai74i7ealHEdqC9d9AN5aIsAKI4L4sMxMIis+RgAnz3J1vEeHAAbFykmOSeEXGRmjx5xfaMFE0OhGaYdpc9QlnaeG1+jHFEYYpyV65ADYAe/H8qtV8Zoz7rUqbVa4xvWkMfdWcCjV+/tQ/dXyAPnHXecYH8IPJfWrUeOHFlMfK7yU6dONU4IQzC5DnVoIt8Fr8dCJkZ5e9jZD0O6RwIWNaGOYSzk6AtP6GrvFZCx/VzUdz+k80oOgElfaJMDoyFoyOgNOsPVhR8ZBzRyg84taWLk2ODFkwcVinIr+99zijUeCZmKXqjj15OH96FvHy6dGWU0dpHHKZSNHRNNPMfOPTnaLxlzxgqdiTugWyygOM7Vr8fx9wtVDgDkH3wMe04XQsBdm8pQ79BxlgPHCt1GTNfSgamFnJOJvZ7w8Z0z2WxTya/jPSfdgiY/zobRvMvxEnQ/QoWMcMHMKAg619pu9aeTjjws2VCkKb3Bf+k43O+jv0Jo9jXeZGM77LP1aUibqvKAH7fByjXCLZI5x99BKl0rF4eA5q6lMVkxxmiv8sPNstHGRo0cFQ6zHJsqS86QOBgtt4+AlCkVLUPT5m3oSDlRIXwEiUZw9E5J2Qhrq7PpuWcc9f6qCinCSuOrAlP+tPQ+dS0QK8/kdMFgU8pqQmVzOLHXTnxdDZFQvLTYmSE/J77WhZ76dwf5C894mc+YxUOfRkB5Qg/FIzWflHVR3OFY8xv1kAu/He0ekzrsJQ+cYOkA+C6kIMdQHW4OgxDZSsU+dznP+OZ80TomWnQ3x5aTi/3cvIbQkzFbLM7a2qO27ypv8t1DdYac5IHyTwfzIiwTv9Nwar2hXfqT+ue0M7LwmzsH2vmuDEdLcn97CL5TyiN9vHLWOxTfodsieWB/ZjGaY/hH3XvIv3QWWfglO95jcPZ0MMfCkqxJDqk7Do+5yPHslVtzLGpc/3TFOaafQ/LKXmi1e0NoWZ5+ENA85ubSg35q6Ua1yv7Fb8V8qjlv3xsDlDc3L8/LNUs3fjkKuBtbVjoGASlmGiNfg/TBogPOOGO0dwh7RnmlMZ5zsaO62OTjTQtUZtBkx3/pmFgR4BjMK4Sf4YzBTpsudfVVVgOfcnSzk591n2jKhn2XibxPLHLRlhKmiHAxzEVx6yLKU/BcSDOc7Y+RXta2+OpLDlPolvs5hYZ0xOC7yam8bms537ACBlwQ7SJxvnOOqpXzlW1YgWblnSYaTyshnppLFhdFtdH3n1cZXTHlS7Rqd2U70HSh+UvO8lR6TeXqsBC+jREAucZ8TLvq5CGGRmpe1L2Hsku3kWs+Sz56p/IFSykLd/XBDorz1nNeLknnwH5JRnuJtEjFMaWccKJtRNuxs+MuhYdNw7QrBiU8VsZGTvoptCAzLvS/V6eYdCV1AO88idqkQVkXIbYoV8W31gYPRR2MxGvdYDYHQIrEbEgZCIszICp3pHItdmLhEl+7KMfd43ls+ab8IbQ1UGmkzmMHak5e62hpkLPvrkX6KeUjXvxQuYwe+taGgxYHRchV1Q5AF4NJckvSlJ+sWIB2kpGkPqNRSKV8TDJGpc5Xbl6CFPy6Lxm3r0KZC5A67aS39dNUnwMDd2dJp0t4xmyfJnDKE/twvw9eNM6yhzmH8KoxXOx6IvkGj7tIcGF/aIHidtwX9wdovLGvadBfjO90ALA9S0eF/HGJZwdIlZcVVvEtmjt4RoeE76ggnaQFV7kebwHH8Z8lAgA0szsVyLeMzV38S2f91fotORrCl4O2RZmHUyfcpSOpV0knytgOke22PE4/CcOlOUiyXpDIJQsB/HDMLO7vqBkHe5J/9jv/X5uPxjD55SKuGLdjfzTHF8c2kE4gjXbZW1csZDd/J+jwbPwHUqM2QGdyMqZ5eAftor24H4qVyjE75+/bpXNqN3I8my/Y1mviRX3CLCcc3x6+lLnC1myiYQ6A0N5es3yaSDt5QusWO6LNxQyF/VIJPgdQY7idjNECySYlLQOE2d4f4gAIpUuCbpCKh8ow3JCB6k3w3H056FM8xDPxphFMvAuDHp9nI/F90QuFoj5zfTNadEkbHuozd36YkyONtdN9GB7CxO2+FMaglOcM/9LYmbfx2/U56tsFDTpt6FRyDgC+i/Z/RboL6TUxhqqn/DuHk3dtm5VPQ0AGBGWQRut+GpXmUv44Qx3RO+4hPGl8rRi3mico89xtXOzGOX3t603ptJUFSh3tJr7qaNWVQf5FVAHyLBwAQ+iFEHwb+KZO4YeRYFmcCiSm+ZdHJ4JfRas5kzqcfb204JYc0IlDg7RxV3aIMdEF89CyaAfHQ2XodxO+MbZMKC/qU9oMVQ42yjvXAbSF6JDngjXr2xZi+EzN64/hvu2xUB59OxJl1t0B4HQkm8/x7WxQ2p7BusezXVecX9ITBbx9zYehfVeVT3MRH7kLtZccsHjeGJXolWf7sm5MOX5Rxx7+vxDpVmdLa2wwC53mS31lDoBEiRiiM2NYAz/Fbio+nIB52cgM/xe7L22Tbkg9/uBU/gVt1b0Uflk1kfkKMWax08Zf02TbVrZmoDvlVuuhH3LCqcKXfAvPpUgF32BGFk46xQd4Fzs5OT9SNlR6J2InXclH4ajA5zNIbAcX43s5eRRONMSWFiionwuTXaRjQxj6nr54LOr8mNp4gL+FE6SvxVluLPumJ5x2JLOVDrq+eRiKfpMxlIsHjTMXLdHLzfy+zoEcJ9UhLFy/u8uyOG6/Hul3JA8cL60f0XJRD0FlpCeK+vH5p0gPUZ3Z9WZrA0bI4MtiqfoZvnNR2HhcMdfcDjrFIhUfzgX7XaEAvWKBGzuvaG5j9TT2o2WgbI/57cAzbszsqo1LtPGMvy8cxV3b31Y+t+3UVl9fz6vszdS6pM8oh5yXk/QZ6/Zt5q6yrPHldNpeU9vUp8zCnemDVBxKMku5/OdItF3+HonjivysXDSZWp/wyrZmSeWjXM6b37hR85VIh4ir179FVBe+TzIqEXzVRoqZAyBRSuoWZaHkNAk8Afn5Dto/jV2klxVeWZF7C45gb1OTEhW/xa4AEr1XThndLCyWwu00kc+Q77BTflJiXPRxx+IqTbKdF35qO/mhwgv2rHWZbL0JnoN/oWT1Oyd4/p4lPDlmIlG/03Dm5yKkqJ2cUPllPtS12DmrwKAwGiUn7JvaVwXFtC+GP5dXmFAWF46QOlmXnDPrabSpcQFaHmP4TsPNlZ1X8erLHJ4vdso4gaS0bcpl0NZ3gD9OmNehfTyy0PrxJtvW82utxCxDEAK+bk9Z7NTIOXVgsu7R+BzUOeYZSj8K3t+IxHkqiw4P6ojMmWLmt7pxF2rnePNhbQhs5uYFkQNfxa4cPkXkQckWKR5UyXwfYyKEYfUZbSJu3ERF8HlzF50nQfOJbDCyRlkPtp1C2jJUntz2Q+wcVGdL5Gw/6qAupU5tDR+vs8sy87MnelERAE08qB8p+xyTo97foHFR7KRzbCBxA+kLSLzAPZtjJWef1NHy5JPOTIsAyAG6JjwK6xeRXi2hnYfS9iYYFil26b1JlN8bFXjZQML3wvuED5V/kCJHGS7MisgBlOH7iHfwb6XRJX65sHyL10aGM1fyifz05JHeMTfplrHRIOvsACBd0eJkj+qad5GFM3njmSa+87MIyw7tu6Z8oQZTjrraaHgGwa11hr2HRXSUAMq63Yuj4OVOpCLEyMdAPFLGJndWXXxy0c7xVhj6GkdB/JaNRHxvjSqQgfcMVMXdhSwy1yYHYz1HWz+Hus9BeifSs8iH7yiq4kvGlzMCRll8gYdi0UBFMhZ2Q9ZbluOudUv381W334TU9vpK56xcclRrLqLBy997lQPP8PxuVPcppJ9DYqQO6+50flxzbAFp25xehzto0PgsHNxI1B381Op0R0e6Jmg3WeNuZddTOtI5++ddZaNcXvq20UHcpU7ZBWeDxs8i0QA+j/Tw+2JBha+MlCtwdf2tcvwpKQKgC8+pZcFz1jshcuuF1Ha1lauYhwt5VX+2OkKka5wdfHXsmG0bZxpDjp/GTYW6tkpe3Tjc0/d/i/y80PGpvs2vsexklzvVlHV+muz1HTynnqG893JUrK0fp/Rc4z/L2mRK7fJ54by3FQZOnx2gwb0U/h5SnwbpP1HeP6NhXFbgUiwc9FyoflQKbY9/pbSKcLnUAStFtzh3KZr/n3i6omHhXjvRaODQgOb5/SRlF4JfOU/MgE3tsxC+hGGRtW2xE0Kv7zwxWEhmGcHBqBXKHo18XkJ4D9L9kIpwMN9oxG8Hrg118pTaRsmvC7sK8hjLWOCYer94Kx9dcZMlF+htEQBcoMyQTtDBovHq+n6e2q5NKQc8rkFbGEJ5L9L3IfW2o5rDyHK4g9boDgDps40/j4t2cvwFOdyqxgXKF3MgPsVFTCljh4YQyq2EnkqmVsLfNc5dxFujE6+Odh2fMtZJm/qHUXLUVb+L9O0qw/Bb6t/g8/kpmAxVpmv/h/BZNU8IZ+7w8TPa+WzJWJaIQbWJ7ald6IXg5elBF8Xz+/iNkVyM4pvH0PBouXk1aqNBfbfYpKqqW3N6sTmlebjVEe/Tkc3GjS/qj1cgLUVDaAwXxxWrnJHSB7VRGzG2aSi26uvCQYoPN15qN/2Q19nrjGz6v5AWGx5e/+zg/0EirtSnRdWhOltlyOOSozgUr9h8U7HlwAflinsRe7FtaMtPO8ccABUoacBywFPhNQJfZyS0gV/1XJMhJ3qeeaTS5YfK7N1I/wyp8061lJmrnkrD7bIUhoynWGpDjaRwmf14eQAPMaHXYLfop8A+cwZc0A4P2sUJhh7S0UKTxcN/AA90HL24bYEaIoOS3yAsPAwYBvVwJJ4H48Kfu2aMpFgJMQrhITWPJoWFAyuEjmSXxgj7fe7KhE5EIXX4eVCfk693NU3SbXRBh3qAhhAN/wXfbeVSngvXGctWyRieu0UXeak1PFzdkrEsRm5dezRhB+12pmBS6tPCIK3Dpyt9lq8yGlMMpxy8xNLw5hguYg+aymu+2EEeziW1DjdP5o75ND3jNvksqj8n+k5Kye2Kcz9G1kSbNFovwFO/+zvTXIz8P0iPQKKOPV9YfgJ/f5mLnQq5pMFI3GujJjTHMx/tiaD5L1YGQvPXYR9aPiWfdCmL0nG7r3ltpvG8hGmL7NImKD4herCKVp2MpbSrrzLCaxf0Ofbm5Xo0hokF54PKMVylz+r41fgqouRIEyl2jl+aK0WP1dE+WeJPY4GX8fLOD0Ys8e/SgloyuuIgrMCBGNFhyHoWjkG1/SL8zk2xvRz9pLngh0XrQy0OAOco+EPkrzzaFDq3IN+O6ky29UCDjgbSOdQ2PzisxF+UHOTAeWwaaHdvmxGcU80BUNHDMcoqt4D4yla0qTi+FanYme+qQNomHClEKjEaLI3GgacMFrvdwo6ssnyWCIAxjIQK5e4cADTEeOSDxsNB1/4XXg8Cnc+09a1neLLawUPqZSgRB75ntAilbJORrvhUlRcffHQu0lniYz+kLs8YIO/zkDJd8jgFDhqdnHdtRlgoj5I3Tiq18ts22eI5HWGUg8adh1CeYvJJP7EI+467o+4zwz8rxlcM7dC84oFGVet5zFCa5XyejBeLC3xnfT+G9DVI3MEJinhJrT9nOU9/F5clpdCuMxpz0K7jdV0BIgAAIABJREFUR3Olk7HCSYoPj8Dxtwfo+7WpbaqqV3W6R3Su0VhmBM2ZSJx7TiF9EHW+pkJm6JhacVhU5Fs4Gcr6W3qGRY6Hzm+yA2Yo89NIDElm2VbHYIgciDadFRwHWY5M0fAFOfJ7GDT3Q/io6atd/N7J6VhlQ6Xy01e5si6qkKelKB7h62SowDfRzpmjKG3QpU2qkHZqHO0oL8cux8aKzeTrcjznZcT8VEUAFHqgyab17LPGuV66nPToEKh0ODk7pcpGqZgbOBfTYdJoj2leLxqYqrNAw0UTdHG4Uqex/bQfDgL7k/mLjQeUib6YEXxTRvm5EembRWevXLfkgVhyjh3VOUreNG46r/vqMN56B4AnGNzt3xfoC8MydaCECHVVHs/ApYdtnkqnrpwUI6MbSL/T2UrRajU4urZBfVSpwENoe318rGt/1hmiIXzU9DeVEA2cX+J4R+JZ+srFmSaFF+M5d+BfmsvIapAVGjf8kJ9ibJQ/msxmyhO8e5KKF8tlkAcawPxkCZVsagt4/SM8/5+QbnIGrCZiYtZoUPh0VYZRQE9C4m20f5iiH0LkV3UVfV+lI/C84B0f6pBOhr4MYI7toNBQ3wBBEbfTE+UMk95ilUsXeIbKpHQ0jUrutEYbCcK32D0MXYBonFFueRHR+1Cu0gGgscH+oa7jBa17ahcNmv3QNubMl8lodDLXGlWQk3dHq6xz8D3LIrKJV40NygnP5HJueAkSw/8PVRnOyB+0Iy35K6ouz4ch+qHMs/ikUe9uyW51DGouczzMfZoaX4WDDYlREKTNfs9yNtmrmzSTx4To0JaiHsninOhDdvumqf53fcmjrJ3Ghje/rOhH1VUs5poWgtLxzPdWJC7sKZs8IlCOACjmHtHrtGHlzSttjgLKNnV57TEe0Krd+cWjJQe8xv0g0anSD4SruO+pb9nKRd+bgxYXvII2xyx1C/tr5W6QlLk9hl9v3DwT5Xi0K8gGiqmjLa85ADoqqzqAQyfjtg5yzzVpTyoERgqv19Betl/GF50ytTfJN+HoDX4epeB59S7nRfdUFxePB17/JHlGZex8I+i8EMkZUDwC8nkqqDGVbMhEjjytk1mojIfmkzzsIP/x8oQeQsOTh0ovdp2BjN/Z95yYUW16KF/qWPaMGjaTsjEPaa+fR23gT0vyG0snV35NgisGvvSn23XZ98aZC2c8jt/oAOCipzb0lOUqDNToEMRc7RU/bFeULq+TSQ8Xt8NxAX77LqTCKRIyhnO2rYqWeOCjZL3bN49t9NGGXeUpwojVJsoe27SQzzY65eeiG7SLjLzOIUu9dxBbV11+X68hj6NLh1FQHRpfdGIzMuyVpIGyjY5BtYWYrugxzYm+A2BG3lP0XS6MjE44Aui/or/UZ1Fjo2HudU57RsFcJxmrdQhprqSTtijHCTu8Bc05RTt5E83TJbUyrfHBexd4x9KSow7PuNjnh2OH0WHUQw7zAw/7SocG8rtFbxaHWi5c+6SjPuNl1fdHYtQo74Cig3FpHhaWTnY7bW60tUd6l3rzvUi8gPZ1SL+l/u7kjGqreyEjoRk3IZ+EwO287LFN+o3/cmLfr2unlBonJeZrDb/0J7EcniQpxiijMUefhSgrV48bPOXJ38M4dsfTDcROnkav/jkIMtw+OXypQT5WHADqs9qd1BJu9Jpz9//XkLir+MA++IyRCa/va3dKhlKYKZOueONETbnzz+QtFpFVDhbPKOc9HHTEFMdhPIVNA7zQH02fOmw8ueCOPu9QCFpECAMa2HzzyM+vm0EsXC9SfxQ75/htB39cH7nfuEDmXSi8/KzznRvqh8UOCb67xTIdBwdt/Zj7ufrf7WK1ziUh9atN3M3iDgd3vQqjUTLLr6NFAITwP3Qe4UK5a73np0/ePF1Dh9wou8gJeo2yO0PiAiTKUEVdzmnHN4TwDpnTdXpMNlcBfxcnS5/9Z7S/jIDkmPMqw+eT5djTY0tRXfjdRRXwrqE/l0y0LtBQjnbZYoc3R39pHuYYWLnUNsRmCuWhDoum8ijTuiGDPLXRBY52ne3UxrvazxB62ozJctBWj8cn9RA/rdGI0j27yFs4HTUPO/2yssYQBm69OA/lKTSf9C6xolOLTgAebaDTqjYyxGv3jvu/iw2TzSsW2ugx8zUN3Cq+fAMez2mUUgnRkGo12lCWnkd2LvNHh4nW4SSD2QntQd94xhgHdYpFWBQe/VAsYvsqBAfPoEg+ixpSjzdIo3f6WFZt57+UnU7Ojxh+p5w3RR40fqND4zxjhm/e4Bs4CrnVWHBjb68Nr7YJ3DNqDg9t4GosLByawvfJbFPoxI0ybifi5Sh2PVLjYl24tu52ejqH+o2GRKu+beoLyQENNhoJ0ecH2/p5Cs89nRHsZJ0C3115SNEL0rEcv9x9CXLmdeVz7PKyG+bgg8eRbvTn4Q567X8HrdrLTatslbIR3jJuaUNRR30W6ZLyxoJfts2YHxv/MerX2KCMU4d2Ou7Zxn+obg+gU+lcAn3ntGcY/34bnT6fe3Zk1RGFTscfSjId7WgTTjugQ8cad7hXPm5ccuFY1xbPdvrvIPAmJDpKD9pwzSUHbfW457JBuEgvjh2pfj5eiWDy9BzHw7ytjlT7sY1u3fO2vpOOc0dWuLaIWlNV1buNDoClCICmzvIMUYabLjzdTRNRQ+e6EKZO5zy6LBq8wREcTicMLkS7bkW791rwKhYEzshGWbaZiwrKGT2xHHiVzhDkXdqV0+TFxQIHcq+Tl98mT0l8G37/ONKJlP4mTQ3YmTCJ2ilJVSKbWq5p0m0YcxzryR7clDpLskSZ3kHiImOl/0ONVs/4oUc9KYLFo1FM5GrbwqGp8Va5q9GAL8c78b0cackBoLHPoou7TKR/OHE16kCNQe7OcqeHN6ATvyVjRvwS2xVaMnDcDnvUgl90iyZX9dm6jC/JlpP9/VC+1639KXJLLELHXihuQ+bT2HV9y9ePOqOw1mGsMVGE/uIT7IivapewuxLPfgWpNnIB+VaO2uC3gm+Nr8YdXOmQlyEvL75svFegrM/67A+1i/ph0iHUqWMjBbu+x5Pkl86MYAd1SjuaykjGdsTDvGZsuGM6tBuD9W4Ir8JgKVqurlyo7YJ8lQ4LjVOO1X+H9HVIhwIdADNvfHduf9t8JP5ZJXfN6QDIdrxPGDi8s0QzgKazmVrvSSn3rcYY11HcFOSalLzRruQ9KcWnrY9Ag/JJG4yOtHk2B8DRo0cfDYKvRPqR66677m+qBPOKK664BAycwLML8fcDyPu866+/vhCSPp6FDKqmPOBxD8+5gCVY/D/5I1qddhxAYxcM/CoSz7E/sU7B1A1+dT5pHAvxgCU3VgU1gQd5qWIHrpRhkNAzU2h+TyEyPJHvuY8aqChfeKrrHB1dMc1ZvgoTKRkuMg+QuHgrLkfp64P6nOOHi7yQkD5OWMS3065wrvZorM3E014uuj4d1EGlT6XNy4xSHQBLE6MmNzd+OHFyEeEW5/OQdpRplHjmRLOLlKxrNJboRORY/AF/chO/lQ4LyTXbS4djlJGeQ0eKbxpPnDcqd2FC8K3L4+HO9tEYKD6aHxhCyE/067NEg3JAXOl8Odk076kPWIx8tI7dLm3uUjZU97fVIXyLbG3zp/ooq/Ho9fMM//vOO6cfao+2CQPeM8MPIwD229rb9FxYsH21F+BpTieZw22GaV1doX0nPUy5DXrdYmzbZcuwGMebO9aXzX6O5Yf5wdMe/yBxsXlQptGkn1PqG6OM7DFWzaORrWf/++RRMhYcBRzDizdWai/Xi5nXvLlzJZzc09tksdBR+ND+2q+QIbdxyeMOKzIW08amvMK2yOLzIfuQc1LQRb+av117euPXb4vwdA5ZjsnaD/J2dQC49YV/pHUHFQbZO2X7JosCw+L/kWeeeeaNIH4fOm9W5QDY3d09+84773wTnr/n3HPPveaOO+54Hph+5j333PO4c8455/bcz06dOsVzFVk/oZNRVaVS1jTeP5PqTNCkGxJCSyHhwF0a/N7gON1mwIQCJ5oLj1JpYMzc9zaDw1NKQTdza0IOci6Qh7Lg17VP/cTH9Hpy4cFdlWDjlmOAhVGmcmx5hkSnSJDQ/mlRRiuLNE/GWDSbAwB0KSN0gD0ViQ4svpOWERZ8B+/DkYIcLW345sAlhkafRoHjw5MZ7raVF3xFtrbx7NEInsi9Mdl4P0oVXjJA+Oj9bbw1jEXKDC/r4eVihyocAMViF78vRRVJTztnxtLY1fiudeo26bNQuVDbV/RvaPm2fKBfueDz5wfQICYuCiLYWaY+59G1Yle5To/xWRdjpq2Nbc817shn644g8mYJyw2df4UNDUIae53vsChjobZThgvZx3fnRD3m64c2DO35MgLA0UVIrDgsfPsBpfaF/cGYGIrfnbJu9Hny9D6ddNwtnOwHvNI+oMrZc0x6Y5dn/88W7vOQRmgeKLLmWLzG6JwQ/kr9FOrEc3q50bGsOajSCR2jx2LbkZJftuEvoOyzkcprFqfb6OSapPxqzlzZjPDsp16jCSXnbmOsccOjzFNnB8Dll1/O8GyGILwH6aI6B8CVV1554b333nsTHAXPvPbaa2/B90fh+0kwdNlZZ511e+5nJ0+epOGY9dO3YdfGbKhCaxr8bXU0PZcCnEmhFkq6NDEujO3QRTPKU0k5pbZQ/HV8SHnRuKfxz7Jc0LTesSA+yfvx1AVJCHZuwkUdCwUtBecUGd8jHey4aMChWOCoLxaLwhAeXZ4qTIQv+et0mU+ZD2HASY6Lf1585yIseI7UeS9bHS2SwSUvcUib1S6H1zykTEieqjERUi5Hnr4ncs/4okG8n4PnWBquv1GOBuxBbPkKOdzDb50isdp48HiOltM22nwO+lxY8sN+SXIItdWDOogT+S/+Vn2Qx+k0juVPIEU5S9t4aHoujIN24yTHO6DHBfJ+ar0ab87p1BgSqnnN7QrNU+tswL6z/s/NUxs9Nzci35Ijs63cUM/BX234sGwqslI4NDWfUY+MFu3nxqjwPGgYo8E7qF2wFiYFiRRHFMqvbJ500aW+bdpk8+XSDyHYSS+4XdyFYxa/Uz/xNZ+84Pf3e7ZRd1EHHYh07GcJbQ9pe4Muc+OOF+Ex6qzRuRFbl6d3al+trn5xsltrh3pjjrQKPvEbx5fT9XuOv77ts1gcqvJ3dgBgIf8YLN5vw8L+2/GXZ8sqIwAQJXAR8lwLJi5DhMCHEPLPM9Y3oAzPkn1F7mehDgApLec9uVjKgCy5MyUcmO7DcBl2Ns/RVgqphMEJ0iQ9VqmCU2V0+e0FXRolrREKfv0aeME7JeswqMr4Ssa4+KWxzrM7FzJPm+PCk8WV12f5NEGn1zD9VHkp9TNlYxeJ77Hm607cu08HWTTIgOttVzYHRrE0YhYksbSZH/TdAo/6bj+Fxhhlmgy60Il+DL7XtU5gmhzWmNpmzUU70qPzFDqSBd5dwc/loU7rlLpyl+lLnwlX6upHIvHCwNYIi9C2gfYdyMvz/C8H1v8qtFxVPs1/xaOUxWYNzUKeRPOgJo/TiTfi+RuRskXJpeDRhoPkhKRP972D2tUmcYurJqdjDEagR1t0htS46aP5gvmSHd2aKyk/rKvW7m+yd8XvLmjQUTmPaWuNrBYba/jQxkraJErhQXhSh3ANtd9GA/npAGB+RoFWjrs2Gk3PQ3BFHtqGrRtzMXpX9tlkHC1VGJ2BhbnbTWjEGAvqxsuU4Ah4fJsDAJ37KqTijgA4AL4BAL0Z6TmsOPezSAdAsTjjQqpszDQN2JpBxwEctQjuItxDlBUGnPi4e8sbQSt3hiTwdJLUngss8yvasREAF4mHcujvTPQrXwmCuna8+v0dlIXHT3kKhxA+9I4Wnj18kheqmhidh3A/tM9QrjYsTDSLkMVcDgBNYsm7BepLssTd2soJR/gGnVcKxakuX6m/KZfsc+7gLDnvkI9tpvKn3EZdOKmJgywEh9Z3bde6lwdmbpz2tUPuQr4JVfKFZ+BzJSQ1FXsZDq1Ov1T6Q5TzDTvU54/vIhQfnxNrtoimTnb2T+url4bAOLQOydMu8nPBkW3HTGOT44dzIvHhvBd8hIT8ax6gDfTVSHxDSHFECb+fwr88AvZufP9e11bZDUGRFV4Z13dtbx7ZcWW4uJC+Lub+lIWmN0fydZsPEZ1s+If2v4cD563eHNuSB86dxKtxbuzDJonFoy2/ZK2QCdf/vp3gL0DVHh4/4+ezTYvTUNtJY8PJ377Pr2STr7/9n5E+hvo67c432Y9tOHV5jnp/D+X5iuNfQRueWxqzxVd/nqjDv4kHlXE4Luz3qjJu7sWz2uOIwp7zGPVdbUQx8u2pjiICwLN5l9rUBb+2spLLwhHZpps9+5R5V/TUGUeOHHELnMZ6caa+EeQ1dwA4hcDLsGZeB/M78SHYQa+QkoKZtNenTcDKz4VB8C59G30NIu6C35oyCdfRB93GnSg850KPfXmzaKwsdqVYigUqEi+sLML88Ak6o97W9pjnnix2fm2haLHttZckeZPYB5Hv75BoXO6H8hwy4fj4gnbrBW3I785l0gHp+iLoXHmbPLh2+XJRZ+SIFvXE4dLkVRs2GorblPNVTc4pE7bfRunI3pyk4o8RJgyp7OIAWAlJTe0r8JSNVioPXcuhCc6xwgUh58XWHZPQOj1DhfqpVef4eqHO2dhWt+Y1Xoz3WKRXd11IS498K2j9GyRecvwdbTxM7bnmCS74eAfOa8kfF+8xfHr2wkdQjve7FIt00Z6J5p6jmaIPVAflkc7m2s2pMm3JWbLcqo8L1lHvzfjORciOvjfayDEY+nlRRxEyjs/KK/D0bBfPOFdXOiLc2EqRb/UZcW51BAkLh03lBkAqBl3LSQ64wOPxQy5OeQyl7RiPm9tZPReFzv44VNY5kkfmOxeJxxpbHSZVbfJtETwnf0ELvRpaLlrlWKqOTMEdbaBz73eR7kC9D3Q06uyxGBnzaO3g/0E2kpowAO+0Yzj+iPE8Ba/YMhpni03rFv4aHYSdjwC4ykMcALnD/Fl3Hc2QCAApBedFGs2LGysAQ+eXQV1UCyE/6Fo/6O2BBpUpJy3+n/QRX05BrhzfKBOVci12evWMSoQ8OIfA0tsCNLBpDHEyYxh+LxN8UuMjC8UoWeRdGPohxrhjRQqeX7lIzmIAgOYiCgJ02Xe7SEHKVvxwfDf2XYh8lycvTfh0OEW9Jzey21qzlw3S1gKRGaoMZuGVPPl6xhiN9067HJHNicouPZW0U1ihe7hLV+mFj2JqxMyekUsuZkitOyah7MbqHF8v5NI1VbxKVvmIGwCLeaIm7x5+d4uEjyA/X2G5UR/g4ebb2t1gT064+P9ByX3tOPcwjnY2tIEr2uwTLmCPSZ8lRwBUjGvSCjLG23itex47Nip4XHI+CgNuUtEx03h/kuwGh5dvJxWOeZRfOPFD+RTNImpoKP0vOeBi7d1I71DdHK+1H5RhGy9A4hz/7zW2iUXT2zY6yYPm8wJvfIh3J9kCPbaZn9OhC1TNe5SPpLefoTz5L/SgL1+efUj7bWFLSx7IJ+2BlWgjZ+NU2OkL27+pH/t8JnzpDOcxyXmfdTnawrfYuG+yz4Xrf1C530DelTXuYA4ARBo8BJf9vRkL9p/2LgF8Hb5fevfdd38+9zPUcWtbZ3hKodUb2EZras9lpBdscdGuQeSEZm9MfnNN+Gpj40IEebhonCGdqBoAMTh0VYwxdeXOK6Xh5KFxcS7F4fLuh/BSlreQMiF5PLrkeVdlai9zCaGZkqeMH75zLEVFxbT1gSbIEIeFG8eMUOIk+BSk1tfkSH7Z/MUFNm1YoAwXrnSCLS7bVJ/QSbQwAHOOszaepvhc/UDWGEp+UOZR+tcZvVHHTMZqr+S1uKMHbXpVn3xIfljFyi5nVb2+XujZARA7vjhezkFiGOzvpji40TaOrR0kGsr7feIeSxu8LRaTbfoslvY65hcGThc2HpNl+zS3Up8G7xBLB7NIUHRMhe4pIgjcYkz0KqMg8Iz2FOegxvPYvhy4+iS3nJs4F9XKrTAIiirIJRNlmybFXgmRd+WZCe9Gh2Fb20SrdaHXRAc0oneoZSd03qBra1/ocydryD/4Om1qWIRi5umaxnE2mANgNpvd7/zzz2eY3YfdawAB7vecffbZTzs4OLgn97P5fH5nG1iofxd5LvKVY1uZdXkuRb4Dfg95DoAi/B3flwxQGads2tLrvvA7lY9TQPMx2l6ldMUX2fknSJ9U/y08ij6fMixplHU+41mlDDSxOG+nf6srF4ecdFuNgjFwzV1nykRT5kF9RXnjImDFW5mb5yp6kjdnMGXdnQbtxsUEnlNm2P6l4yaSsYWH3De+RJNNoYOr0eDIORYcdhoTF+I7dzu/O8c4y93PwrXVsdJUr+aKf448fB3VyrGCsr6tkG06aSr1b0VeyoDTKcnOAvBEvbdk6Hu6nrstlTrT61snr9Rj2WwF0vfHAr6yb7jjlHwrtcZI445IilxJr7EodVKQQd/VaET5pAgs4VroLnxOh/DrcBP2jfIg+pRjF/6ezGdVX2iMURYmGSkjPVI5p+PZjuSYz2txFN6DLn4r9MvM/VZeqDfpMY0FtpNHI/fVTwdt40r22sKOFAakkz3io40X91yyxjl18EVlCI/CrMjapqeb6Kmdjs68Lq9sAz7mW6oWG0Rd6g5pZ1UezVGc/zhHXYrvf4T/Hz1GX3XV5TXt28PvdKRyWuX/vXw0zty4q7Sns03q5SMAT3/608+56667bsDO/jXYjX87W8g3AaDBvD31YUi34v9n4ELA03096wXVGqJVCkWTgjPksi4m2tomRc5shz0HgBOGJaGrMzikhBa7nMpHmtyZOGjjoUb4d/U7vdmhBseS4RxjIOVSpOS5ihZ+czcbfxhZeOax8Ozjd3+nhBP+wjOORzTM+WFYIndxdxxWPq5lRZiCt/h29fFrsQupv5/FXxrdC4XfoQ5OpjOk46A3T6GjSaiTs8bDNsiIFMYFuzSY8Z0GaGPYXblMaFtRjnJMjDh+VhYTDXLAMgujEfminUuS3V8Ur29H/VkcLN4E+Wug/Wrh2DquQzHLkU94rThWYmiDhrvYiMWqHADFwggf6rUDnzbKcg74FqS/RXpn28KsrHdj+CzVW+UAqHQyVdUhef0XeMZL2x6XykcDbYcZw3KDzuXW8eD0LceWy5Oqh2r4pV4I2ulN1Q+u3jo9EIK/+oy4tkYEkV6XsaF5eDGvhfDXlAf0dvF8youyxZxebof6rDEaUXjP8Nc5OZbmANDgM374pgSOCc5JnefmmH7R/FcUKdeNZ9G7yWozZaQxWk60iQsdbfMQnjX3cAOPdwLthZRxeSRr1Mu0waJsc5SlfUBea48CxPBSlXfosaCxTPnjemG/K/9dykt/Lmx+YeFkMkg2utTfd1nPZuIbwRbtSV1TdeE3mwOgCxNDl0UHLIVE5ai/asCGTgo56u9CQ0YDSSy97kuGqAtX4/k5TnA7SDz35Yy3qHDsWINDyoATDxV1sRsmZUUFHPSakTI2MshBLm7SqFHUzgHAi5/+T6QiwkLYFd7bsnItY+DjWuEACNo1bOp/yXuxsEbipEfsPoP0IKRiEpOsFmRyKSJnTIQYMcKLi6xPIf146iQEOiuLnhZslowa8VzINg0R4UKZX+wu+go8hww18Sd5L+rv0jfCd8UIkzFD0ockB844DTI812FyziHboMG3nzAc/nPAiRc9FR/h6uRjxamjPFGGcx1NN55Ak4vlNyDVXuhZJ1Oerj9O3dQme30+9+bMd6KeV0q+KzFs40M6ltm4O9lpEenJNHV5MQ6EfaNjsI3HIZ5L/7Eq7p61Yunhxrk0Sh6ECecn6saoNwVUYSHckyMyvbZH2SSh/eLP6eUy0jEOi6SoP41Nzj3vQ/oupCAnjuMF5Wfu/9T5swmLVPrCbWFH1vR9lI7UmNzD38FD1TVnDuEAIGbBb9QKleMa/Gk38ZN0zKRL3RVjiQ6j4hOrk3LykUoL8tG4vpT96MhzQ24HifbXQWqdqeW21QFQ68lNBbJmULFjZxLkeU7aY9DyJgAKKhXvLtIxLpRC+QENKnp+6GyIMjhC62jLBx6y9b+MIBrkDH/msZMPlg0vz3AvvOpOQSDvCTkI6Fjh53DJAUBFyGMO/PxZqoLw6uO9GPuix1Cve5EYbk6e2JedDOcy7jE4y0ho3CVo61c+lxF4If9HuxovOFJ+trl250GG3dLOjhR40s5DSBtcnrLcxJT1aOzof95O/gNlXMrGTEyfpfCzrmXqFjshcutN+FyUzVMxAB3ngOUxhOs4lnMsvFL5mWI56bFLJOdRO3vemFnZ4VP/F2NprHmrb7zdAreqjXjGhSmPabD9Ba7CZDJOEdkWu2AtyibpG9dQ+uCfDgTORXx9Ii9QZDtanTie3M7w/yJSLLTekHye7bdwhIeUC80j+Sqyh7Y5pUwoPyH5hMnLkPeRCX1FOeWHOvwgpL6ceWQnkWSQozBn3ZtOy9lQaCc3s/68aY7WnE5ICttfMkUHAp2YnZ2qbVhvqwOg8HYB4KvbAOrjuSYqkj7e5+DXwo+KhvVkbau3qAx6JVsfOKbSdAY5MNlLpeGX69Pw6JN2qQ2Uk6SQuDoMtbjkODuvDWdvscuoBEYnDB7+WMWjHACF0ypUIecyTDQZJBl04ptsc+H/VqTK92V7uDvnFA36oD5r69MaPGng1u4agh86gZint7duaKFDHmpf7SpjnA447ozWGuGixXFDzJLP65fGotuNoXG4cJLKWCA2XOD+1VTGSKgcVC0iy2Ultw7PpAV8KD8Ness5qdn3QZEwXeucQnnN6ZQ9Ok5du4soCPUdx8wfS/b4nPmK3Trk2R+7Detsk+TATvOFGztZFw+gzeNjL0Z6K/r6CTn4XXca3kKPTVlEa2hxvbIJIbuz2DhHgrO0AAAgAElEQVRAGnXnV/MbnXplvunkK94OIX4ZhcDNur0h+kvzaVHVujpa0YZrwT6d9PzQxmi1fx22HW0+6uIdYbdks9ThupUOgCEEuakOGXLsqENtDgAZ6FwEcEBEhZb5E3puB8DYGLbgu6vnrd5V4UtFWIR8p7QLNGgwsj/5jtl7kE6k0irXL9oz/E4nTiV/mnCoqBc3tce2QzJJDHi8Y7RPFwU4GtOlitVnlMFjXeRAWNDoTgn15kKaE8LlSC9Hql3sDombxlvtriGeO76XLkLMyaMmw8ZokyoDqYkH0XSLoSQ94ugPgUFOPENpeYvIlYtovbZTjy5F3ITSZz7VEbyLGEN7E/P6cov2cXEyQ+IxCndUzB0R4xxJ5xOj3Z6FNIduG8VBs4n9MESb0Ne76uOg6DifJ5T9HL7z7RZr6wDQ3EP5jtIPmgtYbOkNL/iddjltvieKZuE0kz3GXdylu2K0oC6OLCAVDgL+37YGCJUNjeWdkPZpbcCsp52Du8y3z++ADoDooyCh+AyVT3Yb7/HgXXd09FBv0hbcb+NBfVhki3WANNk1dTapOQDaeqSH51LEpBy6QE0Ks5PCc8K0TTsZLlQ21MGShG9ZNHIt/OpEzl+k4/9C0etD42xlwokRXdCrPBahSYFKjLLa9s5g8uEWQXsx9bu8Up5Ri94uSjOFx7YykgMq/ZgLjRb92cUgkFFCFr8JicZJbzvpFfI/028MKzyowkk6qXbX0JfrBhqNxzYC+qcV6xA+/HrqJl/JArMG7yZ7xhkdiYsIgAq8Cxz5iTUW2jDq4zna5RaRtc5W4V7IUYPDk7qOeYjPUmRbnR7roz2xNKemp8h/rNyqD53MNUXG7CETFzm35lw8pNo0srk4j1E3baXjQhgUx/yQuAh1eri2H52Mo2wRtYUPFzJZbMnUvowdd14bOCdH23qyu3ZQttWe1JhiFI0bIwv9FDp2OrSP/blwbCfMYTOP7/3Y/lH+ou2pY17zJdvBqAPKadAnltcgohkyyR4jrodDHACpVar9347yP4t0N+oqv+mN434FV3MApCI+UDl1LJXPWhh5Q8DSpmjwnOfbfxDpYxgI39bEk2jRoCS+nQwD0FpSoOV6pZCjwsl9Gr5x6ysW5Dlw+VIXj26y8MvrNzpT+Fm5+byifTTwaSjU7vD1IR99KlnR5vgL8uCmtg/17KEsdwd+CenlqUZWX1iALif2pSgTLR6cbuIbFGIcb9w94YTU+M7oKjxlJOyyT5Bo1Acdz/CM2ONVC2bRJbngxbrjT1gQnyU9gt9pcNLwzH5jtAzKQcYb6iLerq8pq6N9wAv1NeVx5dWuro/LBpDPbFluh2qIL7cxxm2f/NXJbdc6PX3GsZZFXkSTu2pPQ+IxMc5JQbQlv8Xit+s83xWbscoLA+oifrjoT460ydEGTzf+FOh9njylznsh/MjWc/ZX8HEt6VlWsfKGl5B6h8qjseyOgPAi6hnq5jzLzZusR0Kq2iR8lxwsVXZDH3ignqjIQWFTsNLzwnzHtTfVNg/BK1XfmgMgBN3IPDLCWYqT335k8bXPLkXgBlcWb7EPSpWiKT1f8oR2AVRK1TkIOilR0KIySJ50VZ4Ki5eFULGTXvDCVAaA65d5Gy4ev59E3h+uWjSVcO8cAdDGU83EQyxo2CS9FaKpTuE8Q57Cgyt5cDsnrRiSthYl5I9e7crdFinwH0ceXvpYeV4/BJs+JjbJAV/x93ikhSNIWPg7DsVRJcnkQQyuIW1zeTyDjD8VO1PAtXEuE74/g6wMzas8XuAZpJ0X6+oH6o2zkejUyW7cCgcafNzVjDFo3SKAuAXpZ+mOSSygJHeFOLTppCq5KsttjOx1yYt6K3dhutCcatnYuSakHZ6Ry2N2jG5acS54ssExsZBtXy+i3CKqpkn+PTuOTsqgcVLXDtByu8LUA4Vu7ENXh+Counfw19k1wbojlH5IPunbYhgjPQips94NqXdb8ki+qHM4FjrZriGYyS5figCQ3C9Fp2qMFnNQrvURaNIOoUzTTluM74bxuItn2eYz6Xbav7RB5yF4heTRHO82Ocq7+mzvTHT4Pzcgou5rMAeA0PMWOxwsnc5BlxcNIR29SXlijEUtjtj8pfNVTXhUKRo/v54XP2WYuHM6EzhImbIpvhi5AS61O2cxdJhXtKjEeQnkIswthI4mhdZjBV0NfceLZ4y2Hrkp8y+94GSJjpdoeZCMc3JofK2TaHMRTR0Udd9HCO6peTzd+HHQ+F7PgCUWix2HGPoao89Gmf8B6YugGfLGhsJglczNJYezkPHkLR5OIj8jLFaMBE9OOi/WZXxl333JMYY9LFYWUHV9KGyc7tqL6esueb0+oVOs1bALqUvjLEluQ+iPncfXWeCFC9ciigv4BV9GNXYbyvWrz9w881/x/LeUhzroPqQTcowzMuCBSBfh+59WtSPU1kO+bNE7oLUSHaVFwy54PJZz0VCBHevg4mCQV8rFyI4wKKI1kZ7YxV6TbnwO24n0+C60YtowZt4UXZ6TX9RPPUr/+17DWHOPaC/SYf9FJL7lInmjo2sbNK/QBs1yJKivsQy6tBsro/w8PUYdH7Xwd/iZA0BIhE4KIYIn46/IWvZwacBegken3aDxJhre7PzSPieDEP675JFhTyObbbwObWkMq6+aGLvUn7usDI+s3srcPDp6nrFceX5WE2TSor3Mc91CpEn2PT7pJW69syCXUs0pY5KHlVDvpj4NwaQvmchBV7pxV/psLwdN0gDdIDnw5IYee/IRbTAP3QeSEzcHZFm4CrMlJ57GyAzPeKbX6alGh5zmoOjdglz9HkMHvEaFdvq0NRdFn/mN5G8H+Z0zYWmuG1rmSvNAsbuFRMdarxhUzA3sM344TrPIvsbTItrIGwvPxf+MBjgkB8B/4/9Iv4N0tGoRKH1GWrwYtXazx+s/LlQqIwAkY26c820JH8KXr0Oik9E5LJ3DnPloqNORzLH6K0gPRXot0kV82OQILdfl4675mD/dinSAtNg1lF2Qbbez3N8x34W9w4s4ROl05HdRZtwwWpItzyYh/VGjCcQnnVPRR9ya8NSc6fC7Wrqc+ifYmRvTX215UT+db/y0XtrrjeGPIP9tkvfeIxPa2pDjedPY7EIfdOkAcP19c2nM7+A711rfidR6RLeKD3MAdOmdhLJVAxa/OU8zKQYbt1IGHPw819a6g5bAbnSRWKPLE/DifJUmXXq8GOb3buFROflGM7fhBYacDGRUOMU0d9CGTOiaCFzZWgNRtDiJRl0IQ8LConC0IV0o/jhJHmyKGKCNbmevU8TSWHiUjZk2Prz8NNwXMtdWbpOf++MN7aQx3XocYup4qJ85djlWC6eGdEDUYjJ2LorFRXqMR3b4ms2VyEFvQbJyV0FVXd7ihnpqP5Yfl1+6mXYBaSzsgqF2RFF/stOmrs3Ceib5LhxcHr6/ja/Plv1Ag5kL6q8dYiyoz8jXYfYZvtMBwFevfhLfv7GhPUvRBW4hhTK1NnkTrr6sadwsdg1D59sO8sYxSmdu6+Vv5TEhe6+oOkTm6zAQnReCDC+/fQ3StUPJe8NYXshFKrblctKNrZsnueprowN+rkeeo0hL9z5VyRx+23H0NFZp20VFPEqnO3nZmHVBarskD87xv9fWX+XnW+UAkPKgohksvNYfsACfCoFCz7O+vKBu33VIeXBUDPylwcPnqcrAr0s8PRl/aVR3ugRPPFEYd/k/6DXuRFUJqxQ5lYI75zeqJzd2QOXKDxxozLPPT4QudlCGCoCL3VtRJloZhPDeNmGn8N1UL+jRoONuJeUz+KyisKj0jHsyNsjlOCG4puSpMxqlF7gDxPYN7hhE/cX4x6dzKH0KLjFlZJBmiYqJqTdX3pIu5zj5KiQerYh6/3AufnLQSZ3XctQdQ8Pjk7vNjHab++UlW5zv+TaQ1rkQ+TnvzZCKxWQML1PKW2X8t/GXYgDX2Uyag6iDGGrM8HJeHPiH5AG4RjmRAvhmny12elE3X5P4EtXFO1MqP8h3Bx7wPpJ3g6fvlSw12kyyX3ckH+Xd72IBrs+B+we0l3YN29qT8lx9FxRlojHBOZ1O/dYxUebHsz+o3xYYTG1OT5HnEOwlJ8WGxhhze0V/sC9pZy3dQ+PrcDzjJgw/zOP3GcfNUlRPGwYxstZGa0rPx5LfbXMAFOEqTV5WJxSajPm1CDXC92K3DR9OzgsF2yZEpYEwQ34KfREuI5o7+P7DSPQYN+2GrhgHqUoG5egd5sDlgorG7yTCw4il1yZi8g9IXMRsjKevTV48+YsKjQul2zUf+mcPNAYLOUN9lNPKM1BNbfEMhapjOByHHE+1DgB/okG+xQ77lGTRGcBlfeTrnCYjoQmjLnICusFnZ2Wsszo6uva71JtSVgYpjeegXdqUOlrkdGG4pxjEZdp1BpJkheOo0gEuWeC4aN3Fy41BRRs45t2YK3aIXJ4c4w9t3RW9TvcKaJxlc7T1NR777q8c9HMa9hrTZOv7kB6N9D6k70JqvIMlRzscDfBAO8+dd36xxtViMT6WwR/aRvHHjaHWhab6rtBjfW08tPEtft1OaO9OjzZ+tv25rxuBBeeVxbrHGyNFf0lugmx8yZqLfKy900TycB1ofwop++XQuftX/FJfcE4a7FjEtjkAKIRBXmB0yJ8jKy+q+Ag65BHeYv1QjAOgSVA8mszWaIAiLw2hHaRjXQ1l0KKgEYul3cEhvMVdBo5nuNH7u1FKXkYL+6TYLfKNQfxWnCXE74NFrtT1E/jaw7MitH6IyX4so9g3SNFWnq+eTNhd2xiS8ekm1ianYrSTSRM7d5q5u18ZXeAt6ltfpye9NgM9Olb329qW+7mnUyrvzSjXJ/nnz3QeLfErbBzuQbtbKtO7bKEezh00nFZC1cnwFBYkwsKF/lMmCqMRye0yHc+hc1BP9hD13HK5bfRCDfsYXGTncJHx1UiMjKH89GY3oD7Kqfsc4B/KGc87j3rhWRVmwoaPuBO/pMea9IHa6Bba8xra1DW7fOaP19B5KaaPc+eVfuf8xnmT+ifpcrWcfOW0/XPyFUrLkzWOv1p7xNHz5uTkCEJvPiPZUZz7TfhoDmIWrudaMQnFOjbfVjkAYsBBB/0Y8v8nKnA5AKjUik8uBwBpaeE3w78nyjtAeBYcsRDTtnXNK0VSRC6ETOTehDzp97d6clC5ExkjB5osnNIbTbH0LWNOgQ7hFNHChFEPk7lrIwZfGTXcqaSO2fMm2pRjJpTRpQWrN2FzUXwQyduu8nNhuh9Tdoy8Gl/U1ysOC+nyqGgCyVbvIZ1yADjDfUUvyGBiu8bcxVvIFtgoeMGHx9Ko82mUZzHG0VbKPT+kt7E6cozxMVadORYNobyrrp3yWNFYLnQjZUv0eB8Aj3xyXAUfYQvlJTVfkx4jTekDt2G2cGbKpmqMyJOuWXE2ygEQFfKd2r7UcporOdfvI82QsjgdU/lRX2zE0aAqDIQ3H3FTr5Az/BYcQViHq2SQR3E4/k6W11Zd+iNHWdmvhYM7dA7S+ofV044LdmRqLNP+ow5aOuZtDoCa3gRohbEk0G7P0emxNGIWfg0DwXmlRw2l14Ck8i9u3k1ZqHqGG3fJWwcA8nMS2kE6FLswie2rrvk1SJ287fv0NHGGRq643S2+t53hT+9A4uvbsjquura3a/kcY6MrD+tS3jNqOhszGsdOTg/4zzqNs6595hksVREARaQOPreGGByaY2hsFhE1SE9A4o3mdHBuxMJUCwYnL406OyZv13608sMggD6NGhOpXHVdNGhcB0W2Ie8u+Fw5Nonf6cAqIlgwfge/eyUGO2+s0R7bDy2rcu5oQOWdUZojiFFVBEDhfOviuFdfrTi0Q9vQlM+z+x+EfHylJHkdxf53fFbNualtjdWxsj1dBGr20HTphyWnuWfnt0YQVuHQpHOmYjc6m17yFTTXo8zi6HbI+seTnxn+rzzyesbRo0e5YFj6nDx5cvRQ41QB37ZyUg7FIr/K6Ow6MebCU3wuvML4nj0Ms6woNWDYBCqSg1xtyUFHCoChgY9F+kTIgiGkXtDlYOfnTUi8ofoKJJ6FWpx39xTk+1HvPITu1PI4BeovlLzJezFpy1jgDisXZXtTa8cQ/OQ0IKr49SZsOhgmNc6GwDe1Dskrdzvchad8FzYvLAveFUite6hyko1d1HdsXXXNUFh1rccZ9zHGYdc628pXGfhtZVKeZ1g0cG4IutsGdVGed8hn7jkFtMkDyA47V3kLQzovghYkKf1UM3/QfqXjpLhvQDYr/6884605PaivcvEYS0dz7kxtmvdh78byxPyxi0jZWb1FbagvydoiAiCkXShHpwE/jO7d98s06Rw8m3RUtWe/r7x61BujHButG6AOE9F0+mruY3XGkSNHijAf/3Pq1KlBFUBIh1ueagSkaJrOdhYXP+FDA2w0T2Z5ceYJ+tJtrl36uW9l1YW3cllvEnNKLKvTzVOsvMviF5E4sRce3CkZ5eqzAp4Yw6OqXNVYWAdjIadc9UmrPIZD6pKszZCXzoGlySekfFseGeMru3Ft5YZ43oaXnu+CFxcBwIid92osHAzBY10dMjYYdh/19o0KPce+YTQdo7ZoCPM722wOgcwdPEXj1jPUKzcoMkOQTM6zR8jnfjKhhoJamHCxW3sDvt+HbfqjK4/qGxfpyl39qJDkpvpFm7v03HhojIaQrlkcK3AYUEdIdyzJjub5ovqpOpzLtgi+Z9/wSul/8OHWAydCFpGyswoZ8ceF+oyRAVyoFkdbJN/893QI7RT+XRnUVXssIpfOydlnmvfIPnGv1S/I544/7CBv7xEodgSgixSqrNe5QaHpIVVqoFIhc/e61tsjRUNDrfCehtDe1DxSVlRwNFqzLqhzYwZe90DzciQO+Pf23XeeYqFXfVftGfR96uqfomq32Ndv0R5mlGMblhZ+GguLYyasR/lcnfPc/bhN9Jom3TocpBvZV70s+KrkYMw+AT+fQP2MvOFbTI5orC3a7gwwZzSNyWtT3b5RjnwHyhtk2KHsDPmph1duNO5bHqaKZwvWxIqYUU6Cd3bKNKtkyzPKaZvsd8EHtEY/FtmF/7HLqi+Wwp0r+nCPv6Gv9lL0bUwbtVBydxbsqCwdtZ03AH3abbaNdE1RP/LyAmQnZ3SWTNK524azbBFGKaycu24ruw7P/fnBcwAkhaintDeXXpP9wDHACweXjrTgWTanjTeWGZHLDTnKxeLtUg4D5ePXX0d6o/jKcneI5mXSXkQXmAMgRfpKZTTxUlkFXU4XUmUfNEPq7TuPFONSxIIt0r6Mugaoc+ZkGfSeYnGexfOgeEaJBKkyCvAbnVzR5wIlM8SKyqzyLGLfshxLX4aNMwrWzlmnyYn9RT23H9J+jfcia9NujfIVuxNNzjsZHu5Cm6UxIllydQUbsV45Rsl0GhugdRsYOB+JO/mMvuG8QCfuXGM8ewiim9hdn2hsXCQsk+TMMxZI5oVIxWtZUQffXd74UdnKM4dtZTflOTDYQ1vY19zxOWhqV+xcj/ycP7lI4lGRNtq1O2WxWMfyGUu/BSMa4ztIh3MsUGN4U7tZhA6aZP0Qqgsdb4n6dinipgVTOiPc7i7llTYI9XsRFex0VgxWHu8usvhc/PYB0YvCLoceS+HdyrQjUCXLsu9YmPNosiOzvfZ8OSRjvTuZvDXOneCeR3KJ0YoDwBs/zvnFCJosawHwsLIGMAdAgCwBuOISDHxupYeyXMTr3Gyvp4udLAKaMYksalfZAUB8Gz3jfTOvxRmNpU4X1MTwiTpp1HACLi79mpLh7C8AQhd7bW3XBBEUFthGax2fS8aohKknat9hG9M20XRG3EFM2SnlrdILVfwhHyfGRbgo8wiDGf59GdIjkbhI2BdN/t5ozFZNjKnYaNxQn7GPVy5NEv9LZ/ja2t6mF/B8yamQ26gBvX+F9vwCUqgDIGinWAscYpH9cqnU/ostVzdP43fOcTtIh6oW6b4cI8/CgRmywGyj7bdBOpc/rZyVTWhrlkiF2Ho1xmt340LnKuRzi9LY42ajO89DMUMbo47YSH4XUXPCKDoir44/0NvDs0mf1w/F1vJtHgKyHYqGhejergjUzRdd6YaUd/Mt8nK9UTjjzAEQgByAG32B2sSmlCx3fHipGxXuWn2EL41G8r/iYBmiMVIEwYuzUKOjpd+WjBrRdIu5UT2oMhyL8ED0SdIu4hD9tk51SMZ2NdlkkfNYuW2RxyISA59sR5lC+0cTo5P92t17t4AWhsUY8TDgZXofROKOu3MANN2PMkNeOqSehPRXSHQcRO1ShbavBfcdPG/js3ZHvbyQlgPAYVkpZ8hD3cMP28+21xpAfRlJoJs9GiJHf8TQEPaUo8Lp5MpqTubXeZsDIHaHp6/+iGn30Hmb2hxqn1X1lfrpErTndJ3t5Okc7sYNrh9isK7SjzG6Rw4AF4UYHVknu2Hh5Be+pJflFZ4xWPSRF+3hHEl9fQKyMO+jDqNpCAyFwNY5ADCAo73YUmpFn6QsUGXcut3l2rCP1E6Xkt06L6sMXcLGcJqF8ZWCowwMKvbK3QHJDR9zMUwj4J8h/RYSjYKkHSzJhZOrgxS++yojmX8y6HPnaKMdAOu8EJHcFos59FMn3SIZ5w57tqNMfcmnT1cYuGMki3A5ja/ac5h4PgOdrQxVR9vdDvXKW0KG6DPWIfyXLpcaqu5c9WhRyXnjWNc5KBdP20ZHDgDu7tNxWetYVV/RMVY4CCWDe/hb2E5IC6c7ntc6IYfCV3qNkZHFnQA56hXNXdH0z9svOQCFKbNx4X4QWrfsho3dOJADgPhxvM9DcRkzn5xC1FGt6xfkXYpK7YtvyWFBfupOtb4wyEVXeo3kqNei9Na2OgBo5L4OiWeTejuv4jkOeLtz67mPVIHQAHeDadSd49Q2pJST4M9Qdmn3JYVWWxnPYOYiix5tTsx8bdfHUx0AbXV2eQ5+aRC5s9IbvYDvghPL5nQAeGNx8rtFZdw8h1qno0xa2PVyl0XXvvbLi88dGSHznLTHpuX1ZaVzVPqBbD4C6VeRVi7sy9UGr67CuaoxwkXC4gbpXHUZnTQENL9xcdx6r0BaDdMs5ZxQ4o6OfS6AOK//uPTC/lica5EUHJUYwmcoTd/eiXQAJB2zCOF9Cnl8eVkXh5/0LTc+3430EvJdJwdyALAPl15FW9bhXfsC9PZAY+s2LbviVlW+rs9C6tpGB4A7n8gbFnmxUW+7Xd4Clbssk3i9U4hQxOZBO6lcaNxluawitH7U60KWGY7V60TtLezuAn9vRfoS0gtTIkJC29clnxR2trN8XXjZprLAfW3Oi/bVLzKSNnpnXZPuDjCk8zHY645yLFN8Ygzr2L7y5p7COdrFSPDrBh06Pv8p0kOQeHNy61EWzwBl/kvL32PbZvnzI1C34NNCwclrlvB39b87ojLP35o0ipozaVPwosuHISVH96VxsFxK2CdFANTpGdF0UVG1GwMa52SIY/YgR3tSaYiXC6UzJ7OZITnu7Mj07NjTfUQViE8ec3GydEaDA6Byfso9p8sBsDFHQ9pku895X31DFqJfqb51DgDXUQDtVfr/v2DQvamtA1Oeow4qB346v4Inpf6hyqCda3+WMxSrdVlYi8+ZJs1WIz20/ZavGQHgXjjD8GGIYBaDed0w14TkDPzOEUneBNcaLh6TtwuuqQtqlNtFvVxk8Gx49BnbUJ49o7JwjqbyW65Pxrib1xpvMvbmWkbccdHB/HQA7LhnYy8uQvHc9Hx1C338nt2hqQUJ9WThEJoattIhbpGcdLxv7DZp/FPXcB6aj81Pl/o9nbNyH5EWkrQ/qecOutQTWzaXHA/VV6jHHUOulWnp5pVjcxoT1PuVl9vGYpeSX3MneVh5ZV8KvSHLCNfae36G5MWva5sdADRQs4ZXpXaiBlcROhWyo5JaT1/lpAiXbrbOXZcGP72YrKc3wzk330bPEBgLAY2ZovqpGYFacCwieBxG4HPFYYC8wZewNhmLOfvBWzAVr8dD4uK2NRJAfUIDi7uLo+kx8MH5hgYh+b44FBvx/3XI/wNIf4ayve3IecY9qslzBjq0nbnzaY7P5hTLzV8dPTkA+PhQLoem7AXeL2NzeU8dqUXlDOSPT033xzZZOt3NY0ubGXjm7jKhfB7E0u6SX4s6x1dy3VOap6e6UCXIwql353kXmWjQozuab4u7mjT/OkfLaE7QbXcAUHmwQ7K8kitVcGQcbHTIbCo2rlzK4PeMdLtopKEDgBN3Y6igaCx03rHt2tdWPg8CWkBN8pydxmbhgKXcIXGRz2NSTJ/xF3xyAHDB2njJl4wEhjkOdnkleOMxm5Uzk3l6sD8qMkAmfURoyvIb2zM2x8ciZvkNgXYEpCOYkRFVB+0lwnNIR9I24q53sJM0vIZ+ckrX0J6LdvzLATBLKdtPa/6R6ibZ81OZf7fWAdCnsEpQ3QAM2RXigHMe8dYdFXlEBzsTJSOXkPG+hKxKNrQfUryk22B0SWEXIbkp4ZQoXxzf0Ke3+zBC+9ny5UNAxhH1xK1NO6haYLNivoZzno+DekrSkYWhgQ91JaN7zkf6biQ6ovaG4KNrHXKekQx5btX1XevLVX4IYwp1dAof94z7bLeg58Ivlo7mosaLMX2nWN+bEpo36ADi4qbT20NisbD8ywigL+ikpS3OaJxB9K/1QTsCU1mktXO6Ik+cVzdqQ9GbZ09swiaVZIt2T6+R022yYw6ANoQSnpcnci2gs+0SyQHARd8g72hHfaOFWSXAvygio4se3OgbrmUgucsNs3h/QTP7pYXiM/lskecAKNq4TouYWNkIMcJjaW5CfsnlLtpybEwDVHqtgBR8BN9boX5lMV7exfD06J2PqfajtwjmQi0Yk7r2yPBwGCc5LLx+ol7db6irkwNgqn3SF18jOACS542+MNhGuqH6V3M99aXdhbAAACAASURBVPTaO8TWoZ+Ft9OVB+vAM3nUfPgMyUnSMTOtWXZA4/AUbEI5AHiXjG1SBQgi8Ao6NmkOgAAwY7NoIncXblzckwPAKabORmFb+zyjkUbo2ijCtnb5zzVg+FNxYWPXhXVV3aBJmZhJqe7H8FeXV3y6+yMsfL8BVE2MG+UZd82NlS1vTHM874oOx/e8DKFo0xiggyCL3OaQfa/tdNTROPhRJL7dhe0Y9VhXavvKC/TQiTy0PtHvFPofK2uhvFm+fhDwHGSLSzRloxQVYqxs5WWlOdHWmCBJRgJF6UjPydcYAeDZJK6ePf6j/uXmAsuv5aWFOftiW2lBDoojzfhw0X7QBYfca5YuvEjGOb87fWV2bgugoXaDOQC6SqaVz4KAJrHGEMksFdUQKRu1mmzdpU1JO2XlqkBzV79xoo4yEmLa7tWzMTuhMe2vyysZW7uLuELaHrsoQ/7g3dkq2jJaLwJvPDawF8JjX3nACx0A7NdfR/p+1gOeknY+QnmUfnD6qvXYlk8XZXlPAT/UA0vGjHBd3NvgLQ5yRgAUkUioOymyScYFSWz0221CZWHq+SRvg0UMhuIhHTT6HUyh/Dbli9W/KXVK53DszpD+nAljmG/V4PeNdGyX9GYxd0t3jeq0AuauH+jwmaf0Z+4ycgDsgO6hDA6AyWCdG6fc9Dx7m28nGFUuY9tmDoBYxCx/LwiMPYl5RnljWGsvjc9MtLyIyEy+ldwmGXausTK+nPFx0ArCxDPIw08uuVvQOGlVtX0oGUM9RXSLjL4sjrguXSMsuBvxtUgvQeIiPuoMtRwWleGMwpX3wXBxvRfCK8qQVu1r1aTb6FTgRVlRzoqQ+i3PtBFQ/w92MWYoGuCruH8GMrn2dqjsF6en9kMxqMunRQUdjLRHlpyZ0omM4vkMEiNA556OPOha91TLT8mRJQfALrBiVNwC/zGx2zQbZUwsY+qWvUuHyXlttlQM3b7yOocF5baz4r3iiisuAcETYPZC/P0AiD7v+uuvr1SAV1555aPuvffe1yLvo5E+ifw/d/LkSQ6e+1qefTPK0ePGC6I+jvQs1PEOAoRyj8ez3/bA+jvQ/X7QfX9fABrd/AhoAt3I3dn8aDVT1CKi9fK3vvjaJMPOYaTJ1c7MChAtOotv5V3sOrlyBkrM7oT0wmR2tzw54Dz079X+qGNYoFFc2onP6VDsmsZqoANgcjvAfekfo7seCEBu3XyfvGsm/eBep9VL+LvGlztTPcgru2Sk0+al067KAfCzeHY5Eneg99ajx7txKQfAJByZtthevJbP2QDzbr27vqXlDGIDrloTB8DC8drJAbC7u3v2nXfe+SY0+j3nnnvuNXfcccfzAMIz77nnnsedOnXqU36XHjly5KFnnXUWwx1fgsX7244ePfrYM8888w0A70e/9KUv/W3dM/z+UTy/CXW8DXSvRpknI/0C/n8C6vjY5Zdf/jw8e8xtt932rP39/XtSxcgGdBhyMl654/QK4B5l+IbVYLnWHYEcht3UMJB+cPd6RO34Tq0tY/GT4hiSgc/FK0PgOxn4oMVoAvfGjAWtGCeD5CAp9H9E3C2ccyzwrd5eENBYJu1HIF2HtN9VP9Qx2uZg66OBXvsqL+ZNccD2wWcTTenKHeZB3+wPXb/V1y8CWvjuopbJREH02+L1oq6NQC72T/ibLs5hQcdiJwcAdt8vxO77TViQP/Paa6+9Rbv4J1HBZeUdeO3U89b62XXXXfc3s9nsfhdccMFrUf69WOT/N/ytfAbabwa9ffx9Aep4OyIOvsH/DkfCNaD5t3Aq/HyX7gHN7Be0deFnqmXlAOAZVnq7zAFQ01Hy4FeG8E21b42vNAQ0JjgRcjcmeUxAU/MSu59DOguJzszjUNDXp3E1vVLAqbikCBiN4kCRUb1yAV6MAyAUVddW5L+4alfAOcmER/IOaCg/MflkIMwkz/OYspbXEBgCAY2vHdR1BVKx2dTXInMdFttDYB5bhxwAi6g5fS/IxESBxdbL/KiLd9zwc6huV1bzNvPYXSYJILuFJIoykq12nlhHp3kCHJMr4ulIjoGDKgY7OQCw+L4IC/NrQfgyLOo/hMX5t+H/G7CYvzLUAQAmbwONd1U5APjs7LPP3kOUAcOg/kARAE9AHS9D/ifg9797wAMecD2e/QYcADd26QE5ADih0Ju134XWJpcdWIkzBG5XfVKrYKaItxwAlSF8U+Q3hicpFu4qcnFTqVhi6K1jXmBQvCISH56ppqOnk1MMi/+3ggZ3pf8A6WNI34r0GKS3Q0k/cWiMNlF+5QBwYcdBOl4Ldfc60OAIBBmgtecCp4yvDLu11LtDj5PY+rSYLO61gO7ciy2fM/+UnVBt7QTvdOTxw9eCbeUc1IbR2M9lK7oLRw+HLEhy8dymf1mPbP4Z512z+XMhv0qn7Ajqr6bNpSx7IWpDEWXc/ML1c6WOPAOLeKdIG9HDgn7lxmA6AED4VUg/wl197c5zx/45ZQcAnj2CRjPy/uTDH/7w3/voRz/6WCziT6HSt+G3V9Q9+//buxswOao63+OZSYAhcRDuI5LxIgkYCFlck0Du1QfvcxmMK7qSLMFMZjJJZIjKSwgJoLhchTWLrI8CV8Mgb9GEgYTJvMQk4BKJCBkeVy6ga4JsjBsBE/ASXrygEwNDZjJzf/+2Olaa7p6eqX45Xec7z3Oe6e6qOnXO51RX1/lX1Sl17C/V1QMn6zaADs1nP5wvarm5HR0dP9NtBcfq6oFH9dlbShZ8eEv5XJ0cVyC+m4MfNUs9EA0OWJJnEfP+mC/lb524vNxjFnQ2Eg2l7bbkg5flc4sp5g95Psudz7zCBsr34BncTGcbsq1bnf8OTf+o0t+ps//r5Lz63D77gdJ6fb4on+UfLC+XO6iDlT2f04N9jp1NGtKjBUOBUlvuHWf4A1+7HcFGDi7oEwuG6hEqe8HP1A21bOU+fxAAyDhgYzHrFxwgHnziRDHXzbrKUyC5bxhO0CX4zbSKW4d7VyEFsgW3QtMuVRms71D2Az8PZhnsdxKzyd5uxS7aX7DN2G3Dtu5hXyFZtAI7uKJCHY9VqBOdiEYP9qf77d/RiRlKAMDaXvM3aQO4Sa+PVLpRr09Sxd5UJ39RpmmjRo26Xmf+7RKdFfp/tzr807TMnXq/UFcO/FnBgE16/yV1+h9QoGCC3tuYBFcrIPHYYHWK4/RgJxvLs7PDPRjPtZ2DAACDZQ0Clu3HNVfrcp8v9INqBw+RDmbU0bdLWO9SJ/9rqZ0vTbtV02Zqmg3qyF+RBYJtPXnGtqvIq2d1MRMI9huuXAGwTLx2VsnG87HX/CGQVUDbb9k/uaHQx5EubkKqc9leTeuiZ7HLpPY72E8f7ISi5s356qii3QKQCrZgwYIx+/fvt7P6mxUAaA5PD09TJ/8/M90eoOWuScm3QoMC3qXPXk8zrdhtVpL1BQGA8Vr5iVE7JiWpQJaVFrrjWej8XfOkPG4I6IhqQDvixL443Vm58HQ3SkwpEEAAAQR8E0iexdexZUnGccmHd3CcV7ArSfNRxnznEQQA7MSgnUxtyXf+5OeOwFD6gJECAMEl+OvVSb88NAjgKr2fpfe7s5EEAwg+oo1xsc7Whx/jZ4/2s8EFE9OUBnINACQHFhTAb6MOCuhOcw6tJPnoxAZnIZtszZwZGJp/6tyFunQnWqlY2iWBNAEAe+TUPfbd07TEgIDJAIFL5aYsCCBQOgH9ttRq7QV9BF7paseafRMIro6xM9X2RIeiPG4xV+OhnIHNNU/mQ6AQAqFt1W4/3JVtHZECANbhHjt2rF2OvyP5GECt/EwN3DevpaWlJ7zi4DGANgbAUs37ZHd392JNP1fBgtm9vb3VurQ/7TRNr9Kl/zauwB2TJk1as2PHjjOUhw38t1Cf9SoPu6fkM+rwv6hxBj6kz1qULkwdgyCf0MEPbyJLlaMrn3m7kFcQADg4eqsLZSrXMhAAKNeWK1651cl/XWt7WDvj+tS1atqP9NkUTaspXolYU74EgoPa5MCDLfnKdzj5BFeXTNayTxPYHY6gW8sExyH29KKCPQLPrRpTmjgLBPtKJ8bHeMfv8MCA3RoaaaDfOLcddStPgUgBAKtyMA6AjcA/QWm3DiwusPvvk5fxq2PfbI/vs3l1ef50/VupdLz9aOkLf7E66s8NNk3r+KDyteVsVOzfa7mlds9/sP6ZmnaLXts9ss9q2mWa9rBeJ+5VKsRfcDlNk/K+MI6X03AFQCG2GvJEIL2AdlS3aYrtT67WDvn25Fz63M7u2WMBb9TnX8Wv/ARcOqhNd3tJ+YlS4oP7h79cAZD4i+OJCFo6cUtYYvC0oI2LOnhbsf3zcfVqocqsslkAwL5vdmUeA9kVCpp8iyoQOQBQ1NI6srIgADA+2Bm0OFIsioEAAmUqoM7+F1X065VsxHkbmXi00ruUvqadNAcc5dqufzmA/4fgAL6ko/371Jko082FYiNwiIC+s3bWmYGJ2S4QQCDvAgQA8k5KhghEEwgu7bQffbuHJ+dnj0dbK0u7IKBAwAqVo1LJBgb8ggtlimsZ9D2z25zGKx0yYKpLl+3H1Z56IYDA4AJBAOAszblLxwJXhpdw+Yx5SjktiGF/dqtKrB6JPHgLMgcC7goQAHC3bSiZpwLc2+lpw5d5tYPtNnm/u/OXqw4SAHDyXtQy30QoPgII5ElA+y97NJg98sseRTs1T9nmPRuV08poZZ1KACDvvGSIwLAFCAAMm44FESiMQPDDnsjcxx/M4KxHsv5c/l6YzSzvuZZz4Cq4rSvxmCSlPyo5cdl+3huJDBFAIBYCwXGCDQJpVwe4HACwqxntz+6f5wqAAmx9vh8zFoDUiywJAHjRzFQSgfIRCAbcyWnEXc3bFHTW7HaJkt5jXT7ChSlpEABYGgSunHqM02A1Dg3s+m+a91m2pcHEmI5A/AUYNyP+bVzIGgYDaicf1Vmw4xMGeC1kK8Y3bwIA8W1baoaA0wLBj2OijOHnlQYBgGP18R6lf9E0OyOb9i8IANizg1tK2WkLOr/Js8aH3KvpdCNQuIRAcKD/Yb28RmmjtqWyCmDQjAggkH+BUGAwlk98yr8YOYYFgmOcgj9SOwgA2PHH/TzilW0wVwECALlKMR8CCORVIFvUWtNsNHy7JPuYQQIAw35MUtBptzrZPZQZgwy5VLqcL3/PpX4+zBMEAZJjGLT4UGfqiAACmQXCtwbF8ZHPyZoHl5DbffoWjPdi36c6277eTh5YnQsS8A0CALVDcdUyNv7MeKV/VrmcH0uH/Uf5ChAAKN+2o+QIlLVAEAC4QJWwewOXhSujaTZwkP2dHbVzngkp1yBDLshBACB5AMW4BbmgMQ8CCCCAQMkFggCA8wMK5hMqCADYiQa7ffCYfOYdJa8gAGAnNmYRAIgiybKDCRAAGEyozKcHO/ZELRiApcwbk+LnVUDfDRtAyf7shzbSFQB5LRiZ2SX5dtmk/VkAaBckCCCAAAKFEQiOE5PjtxTsXvXClH54uQYBgNrg2NiZM+0csw+vPVlq6AIEAIZuVlZLcGlyWTUXhUUAAQkEAYDxenkiAQA2CQQQQAABBBBAIH8CBADyZ+lkTkEAwB7DYpc5ne1kISkUAkUQCN3zb49N2lWEVbKKYQoE904mlqathonIYgggUBYCwfgjyVvIlpVFoSkkAgiUtQABgLJuPgqPAAK5CnBWOVcp5kMAgTgKBJc9JwNr3PbkSCMHAQAb/I0nkDjSJhQDgbgLEACIewtTPwQQSAiE7vm3RzrtggUBBBDwSSDYB9aqzja2RpdPdXe5rlwB4HLrUDYE4ilAACCe7UqtEEAAAQQQQACBgwJBAMAuNbeBTwkADHPbCEZqt6XtCTbODCA3zOqU7WLBgHmJRwGnPkkoXCnN1xTM01K2laXgCORZgABAnkHJDgEEEEDAbQEdENq4KPa3WweOPLbR7eaidAg4JcCj2txojlwfX6j5BoIAAH0eN5qOUjggUFFfX5983vbB4rS3t091oGwUIQYCycirqmIDr3XFoEoHq6C6XZF8QyciTi1LXeIuEAQA7Pt7Jd/duLc29UMgvwLBJfuJTLkCIL+2Q8ltCFcA3B20lRePOByKIfP6K1BRV1eXGHk0/NfZ2bnNXxJqnk+BON9zSCcin1sKeSFQPAHXgnehQKl1KFqKJ8GaEEAAAQQQQMA3AS6H8a3Fi1xfHdgmIq/6s3vluoq8+oKujsuIC8pL5gh4IxAEJOy2hOXaT17pTcWpKAIIIIAAAggUXYAAQNHJWSECCCCAAAJ/FQgCAJP1yR8JALBlIIBAqQQ4sVEqedaLQHEFCAAU15u1IYAAAgiUgUBwWf5SFXWbOuXcO1oGbUYREUAgmgC3NkbzY2kEykWAAEC5tBTlRAABBBAomkAQALBbmFoIABSNnRUhgEAJBVwbH6WEFKwagVgLEACIdfNSOQQQQACB4QgEI0wnFlUAgIFxh4PIMggggAACCCDgnAABAOeahAIhgAACI0bowcVHy+Hd2knvxgMBBBBAAAEEEEAAgXwIEADIhyJ5IIAAAnkSUMf/PmV1ntIopQNKvUr/rp31x/K0CrJBAAEEEEAAAQQQ8FSAAICnDU+1EUDAPQF1/m3QueuV7tXO+XIroT67VP/+UelX+myme6WmRAgggAACCCCAAALlIkAAoFxainIigECsBdTRf7cq+KrSbO2YfxiurKa9V++fVbpK074fawgqhwACCCCAAAIIIFAwAQIABaMlYwQQQCB3AXXyV2nus7VTPtGWCj2P+RYNQrdL0x/UxxM0fWLuuTInAggggAACCCCAAAJ/FSAAwNaAAAIIOCCgDr6d2T9LO+WTgwDA7/R/vNKJQQCgTa/PSE53oMgUAQEEEEAAAQQQQKDMBAgAlFmDUVwEEIingAIAd6hmM7RTPj4IAFwR1HRjEAD4ld7v1fSPxlOAWiGAAAIIIIAAAggUWoAAQKGFyR8BBBDIUUBBgG7NukY75kXhRfT5LL3vUPqMpj2QY3bMhgACCCCAAAIIIIDAIQIEANggEEAAAUcE1NG/RkW5QekppUYlfTTiJqWPK23RDvszjhSVYiCAAAIIIIAAAgiUoQABgDJsNIqMAALxFVCP/yrV7jKl9yn1K+1WatPO2h4PyB8CCCCAAAIIIIAAAsMWiBwAmDt37lkarfoelWCc/j+je1WXtLW1daUrUWNj45T+/v6Vmna60kua/9r29vYWvR7INE2ff0LLPJSan5a9VcsuGcr6h63EgggggAACCCCAAAIIIIAAAgiUuUCkAEBTU1NVT0/Pfer0P15dXd28d+/eJfJY2NfXN72zs/PlsE1dXd0JI0eO3KjPrlOAYFN9ff20ysrK1erIzz9w4MCrmaZp3l+E89FyH9H6vqdlZo8ZM2Z3rusv83ai+AgggAACCCCAAAIIIIAAAghEEogUANDZ+XE6O79BHfmFra2t24Kz+O3q1M/R2fmnwyXTtHM073J13mvXrl37Sm1t7aiampqV+uwJdf6fzzRN+djI2Im/BQsWjNm/f3+H8tiswEDzUNYfSYmFEUAAAQQQQAABBBBAAAEEEChzgUgBAJ2Nn6zOf6sM5qhTv12X45+m1x3qzDfmGgBQsGCP8tiSLgBg09TRt0GxEn9z5sw5W/N+Q2f/Z+oKg9eGsv4ybyeKjwACCCCAAAIIIIAAAggggEAkgQp1orfmkoM69FNT57MOuM7G3650vp3VVwDgOHXa1ystSg0AaNqp+nyD5r1k4sSJP925c+c0dfo7lecmfXZLpmkKAFxq601eMaD5fq3PvmWfDWX9udSReRBAAAEEEEAAAQQQQAABBBCIq0CF7s2fkkvldMZ9W5QAgJa1YEOTOvv2SKsjlW7U65PUoX9THfpFWaYlAgC63P9kCxho/guSwQUCALm0HPMggAACCCCAAAIIIIAAAgggoE55FIQol+Cn3s8fLke6aQ0NDbPV+b/w8MMPn7N69ep9Nn+U9UepN8sigAACCCCAAAIIIIAAAgggUG4CkQIAunrgWA3gt1735V8eGgRwld7P0nt7dnXGv2AAv0d0FcBi3T5wyGP+0k1TZ79Z89rVAgfHBIiy/nJrKMqLAAIIIIAAAggggAACCCCAQBSBSAEAuy9/7Nixd6pjviP5GECdpT+zqqpqXktLS0+4YMFjAG0MgKWa98nu7u7Fmn6uggWze3t7qxVISDtNgYQ3ZsyYMVp/bVr2XgUA1iXzHcr6oyCxLAIIIIAAAggggAACCCCAAALlLhApAGCVD+7Dt075BKXd6qRfoDP6jyUv41fHvlmd+M02ry7jn65/K5WOV+pSsOBi3c//3GDTFDz4L8rnIQULrkvmlYTPtP5ybxjKjwACCCCAAAIIIIAAAggggEA+BSIHAPJZGPJCAAEEEEAAAQQQQAABBBBAAIHCCBAAKIwruSKAAAIIIIAAAggggAACCCDglAABAKeag8IggAACCCCAAAIIIIAAAgggUBgBAgCFcSVXBBBAAAEEEEAAAQQQQAABBJwSIADgVHNQGAQQQAABBBBAAAEEEEAAAQQKI0AAoDCu5IoAAggggAACCCCAAAIIIICAUwIEAJxqDgqDAAIIIIAAAggggAACCCCAQGEECAAUxpVcEUAAAQQQQAABBBBAAAEEEHBKgACAU81BYRBAAAEEEEAAAQQQQAABBBAojAABgMK4kisCCCCAAAIIIIAAAggggAACTgkQAHCqOSgMAggggAACCCCAAAIIIIAAAoURIABQGFdyRQABBBBAAAEEEEAAAQQQQMApAQIATjUHhUEAAQQQQAABBBBAAAEEEECgMAIEAArjSq4IIIAAAggggAACCCCAAAIIOCVAAMCp5qAwCCCAAAIIIIAAAggggAACCBRGoKK+vn5ratbt7e1TC7M6ckUAAQQQQAABBBBAAAEEEEAAgVIIVNTV1U1JXXFnZ+e2UhSGdSKAAAIIIIAAAggggAACCCCAQGEEuAWgMK7kigACCCCAAAIIIIAAAggggIBTAgQAnGoOCoMAAggggAACCCCAAAIIIIBAYQQIABTGlVwRQAABBBBAAAEEEEAAAQQQcEqAAIBTzUFhEEAAAQQQQAABBBBAAAEEECiMAAGAwriSKwIIIIAAAggggAACCCCAAAJOCRAAcKo5KAwCCCCAAAIIIIAAAggggAAChREgAFAYV3JFAAEEEEAAAQQQQAABBBBAwCkBAgBONQeFQQABBBBAAAEEEEAAAQQQQKAwAgQACuNKrggggAACCCCAAAIIIIAAAgg4JUAAwKnmoDAIIIAAAggggAACCCCAAAIIFEaAAEBhXMkVAQQQQAABBBBAAAEEEEAAAacECAA41RwUBgEEEEAAAQQQQAABBBBAAIHCCBAAKIwruSKAAAIIIIAAAggggAACCCDglAABAKeag8IggAACCCCAAAIIIIAAAgggUBgBAgCFcSVXBBBAAAEEEEAAAQQQQAABBJwSiBwAmDt37lkDAwP3qFbj9P+ZioqKJW1tbV3patnY2Dilv79/paadrvSS5r+2vb29Ra8HBpl2jpZ7KJTnH7Tsx7Xs01ou4zSnpCkMAggggAACCCCAAAIIIIAAAiUUiBQAaGpqqurp6blPnf7Hq6urm/fu3btEdVnY19c3vbOz8+Vwverq6k4YOXLkRn12nQIEm+rr66dVVlauVkd+/oEDB17NNE3z/qKhoWGJ1nHGnj17PtfV1dUXzjfbtBK6smoEEEAAAQQQQAABBBBAAAEEnBKIFADQ2fdxOjO/QR35ha2trduCs/jt6tTPsbPz4ZoGZ+qXqyNfu3bt2ldqa2tH1dTUrNTyT6jz/7z+p52mfO5QsKBZy72qYMANqXrZpjklTWEQQAABBBBAAAEEEEAAAQQQKKFApACAOt+T1flvVfnnqFO/XbcDnKbXHerMN+YaAFCwYI/y2JIuAGDT9u3bd/3o0aPbFAC4VwGAdWGrGTNmaFL6aSU0ZdUIIIAAAggggAACCCCAAAIIOCdQoU781lxKpQ791NT5LACgjvntSufbWX0FAI5Tp3290qLUAICmnarPN2jeSyZOnPjTnTt3TlOnv1N5btJnt2SaptsD/klXCDyq+d5SsgDDW5r3ahs7QLcVvCfTNM03kEu9mAcBBBBAAAEEEEAAAQQQQAABHwQq1ImekktFdU//tigBAC1rwYYmdfZv0usjlW7U65PUmX9TZ/YXZZqmqwO+rUDBJs33JXX6H9CtBBP03sYduFrppUzTFJB4LJd6MQ8CCCCAAAIIIIAAAggggAACPggU7RaAVMwFCxaM2b9/f4c68ZsVAGgOT882zQIJGvjvLv1/Xctdk5Jvtmk+tCd1RAABBBBAAAEEEEAAAQQQQCCtQKQAgK4eOFaX4K/XWfrLQ4MArtL7WXq/O5t5MIDgIwoALNbZ+vAj/kZkm5YcPFBXBPw2dVDAbNNofwQQQAABBBBAAAEEEEAAAQR8FogUALAO99ixY+9UJ35H8jGA6pifWVVVNa+lpaUnDBs8BtDGAFiqeZ/s7u5erOnnKlgwu7e3t1qBhLTTdIn/JM23XOkz6vC/qLEEPqR1tChdqLzGZJqWOgaBz41M3RFAAAEEEEAAAQQQQAABBBCIFAAwvmAgQBudf4LSbnXKL7D775OX8atj36yrATbbvLp0f7r+rVQ6XqlLnfiL1VF/bpBpNnbATBsoUPONU3pWy12m5R4O1p9pGoMAsn0jgAACCCCAAAIIIIAAAgggEAhEDgAgiQACCCCAAAIIIIAAAggggAAC7gsQAHC/jSghAggggAACCCCAAAIIIIAAApEFCABEJiQDBBBAAAEEEEAAAQQQQAABBNwXIADgfhtRQgQQQAABBBBAAAEEEEAAAQQiCxAAiExIBggggAACCCCAAAIIIIAAAgi4L0AAwP02ooQIIIAAAggggAACCCCAAAIIB4Wc2QAAIABJREFURBYgABCZkAwQQAABBBBAAAEEEEAAAQQQcF+AAID7bUQJEUAAAQQQQAABBBBAAAEEEIgsQAAgMiEZIIAAAggggAACCCCAAAIIIOC+AAEA99uIEiKAAAIIIIAAAggggAACCCAQWYAAQGRCMkAAAQQQQAABBBBAAAEEEEDAfQECAO63ESVEAAEEEEAAAQQQQAABBBBAILIAAYDIhGSAAAIIIIAAAggggAACCCCAgPsCBADcbyNKiAACCCCAAAIIIIAAAggggEBkAQIAkQnJAAEEEEAAAQQQQAABBBBAAAH3BSrq6+u3phazvb19qvtFp4QIIIAAAggggAACCCCAAAIIIJCrQEVdXd2U1Jk7Ozu35ZoB8yGAAAIIIIAAAggggAACCCCAgPsC3ALgfhtRQgQQQAABBBBAAAEEEEAAAQQiCxAAiExIBggggAACCCCAAAIIIIAAAgi4L0AAwP02ooQIIIAAAggggAACCCCAAAIIRBYgABCZkAwQQAABBBBAAAEEEEAAAQQQcF+AAID7bUQJEUAAAQQQQAABBBBAAAEEEIgsQAAgMiEZIIAAAggggAACCCCAAAIIIOC+AAEA99uIEiKAAAIIIIAAAggggECZCwyMGLFYVfiM0j6le9QR6yzzKlH8MhQgAFCGjUaREUAAAQQQQAABBBBAoDwE1PFvVElblP6k9KrSa0rTlP5VnbGG8qgFpYyLAAGAuLQk9UAAAQQQQAABBBBAAAGnBNT5/5gK1KH0f9TxmhEunKa9rPd/0OcfdKrQFCbWAgQAYt28VA4BBBBAAAEEEEAAAQRKJaBO/qNa90nqdI1PLYOmna7P/l1pgqY/V6oysl6/BAgA+NXe1BYBBBBAAAEEEEAAAQSKJKBOvnXwv69O1x0DAwO1er1FqauiouJsK0JwFUCDpncVqUisxnMBAgCebwBUHwEEEEAAAQQQQAABBAojoA7+k8r5e+p0fT9DAOAFTf8sAYDC+JPrOwUIALBVIIAAAggggAACCCCAAAIFEFAA4CFla7cAnJKavaadpM+eVfobTf9NAVZPlgi8Q4AAABsFAggggAACCCCAAAIIIFAAAXXy/7uy7VJap47XZ8Or0LQX9f6tdMGBAhSFLBFICBAAYENAAAEEEEAAAQQQQAABBAokoI7+YmXdrGSP/3tFyUb/t8cA/ps6YzMLtFqyRSCtQOQAwNy5c8/S/Sz3KPdx+v+MBrRY0tbW1pVubY2NjVP6+/tXapqNePmS5r+2vb29Ra8Hsk1L5nXRRRcd1t3dvULve7SOS+3zoayfbQABBBBAAAEEEEAAAQQQKLaAggBHaJ2XK33a+jJKdkWA9Yv4Q6CoApECAE1NTVU9PT33qdP/eHV1dfPevXuXqPQL+/r6pnd2dlpk6+BfXV3dCSNHjtyoD65T531TfX39tMrKytUKAsw/cODAq5mmad5fJDNRZ/+Tmv8Hen+vBQCGsv6iqrIyBBBAAAEEEEAAAQQQQAABBBwTiBQA0Fn7cTqjv0Ed+YWtra3bgrP47eqkz9GZ/afDddW0czTvcgULateuXftKbW3tqJqampX67Al1/p/PNE353GH5aPljNI+9PlnpKQsADGX9jrlTHAQQQAABBBBAAAEEEEAAAQSKKhApAKCz+JPV+W9VieeoU79dZ+hP0+sOddQbcw0AKFiwR3lsSRcAsGnq6F9jIsp7keapVADB1jHCAgBDWX9RVVkZAggggAACCCCAAAIIIIAAAo4JVKgTvTWXMqlDPzV1PuuAq0N+u9L5dlZfnfTj1Glfr7QoNQCgaafq8w2a95KJEyf+dOfOndPUoe9Unpv02S2ZpllHv6GhYbym36xAwSX6//VwACDX9edSR+ZBAAEEEEAAAQQQQAABBBBAIK4CFbo3f0ouldM9/duiBAC0rAUbmtRhv0mvj1S6Ua9PUof+TXXyF2WbpuDBMgULfqmgwv0KBiRuCUheAUAAIJfWYx4EEEAAAQQQQAABBBBAAAHfBYp2C0Aq9IIFC8bs37+/Qx34zerM22MxDv6FpylA8JTm+XxVVdXilpaWntQAQK63IPje0NQfAQQQQAABBBBAAAEEEEDAb4FIAQBdPXCsBvBbr0745aFBAFfp/Sy9352NNhjA7xF17hfr9oGHwvOGpykAcIqm3ZKalz7fpHXbuABrhrN+v5ud2iOAAAIIIIAAAggggAACCPgmECkAYCP5jx079k514nckHwOojvmZOls/z87WhzGDxwDaGABLNe+T3d3dizX9XHXeZ/f29larM592mgIJb4TzCV8BMJT1+9aw1BcBBBBAAAEEEEAAAQQQQACBsECkAIBlFAwEuE4vJyjtVgf/Ap3Rfyx5Gb869s3qxG+2edV5n65/K5WOV+pSsOBi3df/3GDTMgUAsq2fZkYAAQQQQAABBBBAAAEEEEAAgb8KRA4AgIkAAggggAACCCCAAAIIIIAAAu4LEABwv40oIQIIIIAAAggggAACCCCAAAKRBQgARCYkAwQQQAABBBBAAAEEEEAAAQTcFyAA4H4bUUIEEEAAAQQQQAABBBBAAAEEIgsQAIhMSAYIIIAAAggggAACCCCAAAIIuC9AAMD9NqKECCCAAAIIIIAAAggggAACCEQWIAAQmZAMEEAAAQQQQAABBBBAAAEEEHBfgACA+21ECRFAAAEEEEAAAQQQQAABBBCILEAAIDIhGSCAAAIIIIAAAggggAACCCDgvgABAPfbiBIigAACCCCAAAIIIIAAAgggEFmAAEBkQjJAAAEEEEAAAQQQQAABBBBAwH0BAgDutxElRAABBBBAAAEEEEAAAQQQQCCyAAGAyIRkgAACCCCAAAIIIIAAAggggID7AgQA3G8jSogAAggggAACCCCAAAIIIIBAZAECAJEJyQABBBBAAAEEEEAAAQQQQAAB9wUq6uvrt6YWs729far7RaeECCCAAAIIIIAAAggggAACCCCQq0BFXV3dlNSZOzs7t+WaAfMhgAACCCCAAAIIIIAAAggggID7AtwC4H4bUUIEEEAAAQQQQAABBBBAAAEEIgsQAIhMSAYIIIAAAggggAACCCCAAAIIuC9AAMD9NqKECCCAAAIIIIAAAggggAACCEQWIAAQmZAMEEAAAQQQQAABBBBAAAEEEHBfgACA+21ECRFAAAEEEEAAAQQQQAABBBCILEAAIDIhGSCAAAIIIIAAAggggAACCCDgvgABAPfbiBIigAACCCCAAAIIIIAAAgggEFmAAEBkQjJAAAEEEEAAAQQQQAABBBBAwH0BAgDutxElRAABBBBAAAEEEEAAAQQQQCCyAAGAyIRkgAACCCCAAAIIIIAAAggggID7AgQA3G8jSogAAggggAACCCCAAAIIIIBAZAECAJEJyQABBBBAAAEEEEAAAQQQQAAB9wUIALjfRpQQAQQQQAABBBBAAAEEEEAAgcgCBAAiE5IBAggggAACCCCAAAIIIIAAAu4LEABwv40oIQIIIIAAAggggAACCCCAAAKRBSIHAObOnXvWwMDAPSrJOP1/pqKiYklbW1tXupI1NjZO6e/vX6lppyu9pPmvbW9vb9HrgUzTLrroolF79+79gub9quZ7n9KzSpdoHY/YOubNm3fUgQMHbtbLJqU3tf5l1dXVt61YsaI3sg4ZIIAAAggggAACCCCAAAIIIBATgUgBgKampqqenp771Ol+XJ3uZnXUl8hlYV9f3/TOzs6Xw0Z1dXUnjBw5cqM+u06d90319fXTKisrV6tjP18d+FczTVPAoFrz3azUcMoppzy3Y8eO+Xr9Fa3j3Ndee21XTU3Nt5TH21VVVdfv27evRvms0zJf6ujo2BKTNqIaCCCAAAIIIIAAAggggAACCEQWiBQA0Fn7cepsb1CHfGFra+u24Cx+uzrkc3Rm/+lw6TTtHM27XMGC2rVr175SW1s7Sp33lfrsCXXan880TfncEc5HVxwcp/y7tM4r9PlvtFyrXjdp/b+NrEEGCCCAAAIIIIAAAggggAACCMRUIFIAQGfxJ6vz3SqbOerUb1fn/DS97lCnvDHXAIA683uUx5Z0AQCbpqsFrgnbz58/v0Zn/x/VZ4u1TK+W/YauIJipKw5ej2kbUS0EEEAAAQQQQAABBBBAAAEEIgtUqBO/NZdc1KGfmjqfBQB0Rv92pfPtrH5wdn69Ou6LUgMAmnaqPt+geS+ZOHHiT3fu3DlNHfhO5blJn92SaZoCAJeG16t11mn+q5RmKJ2hPL6s6T9WulrpSKVvHnXUUd9kDIBcWpV5EEAAAQQQQAABBBBAAAEEfBGo0L35U3KprM6wb4sSANCyFmxoUqf9pqCjfqNen6SO/5vq5C/KMu1gAKChocGCEOu03GUKODwU3FbwoPL44qRJk27dvn27jQHwgOa5QXluyKVezIMAAggggAACCCCAAAIIIICADwJFuwUgFXPBggVj9u/f36HO/GZ11pvD09NN02j/x+tS//s1f4s6/9/V/PbkgEPGFbAgg4IEd+n/66m3DvjQmNQRAQQQQAABBBBAAAEEEEAAgUwCkQIAunrgWJ1xX6/78C8PDQK4Su9n6f3ubOzBAIKPqEO/2M7mh+dNnab3J+tS/zWad41uH7ht2bJl/TZ/8PnKUaNG1a9Zs2ZPKADwggIAN9DsCCCAAAIIIIAAAggggAACCCDwF4FIAQAbyX/s2LF3qmO+I/kYQF2Of6YeyTevpaWlJ4wcPAbQxgBYqnmf7O7uXqzp5ypYMLu3t7dagYS00zTPe9T5t3ECmpNn/pP52mMI33777bu1zp+ow79K6xivfNo179Wa9zEaGQEEEEAAAQQQQAABBBBAAAEE8hAAsCyCgQDX6eUEpd3qfF9gne/kZfzqkDfraoDNNq8uz5+ufyuVjlfqUsf9Yg0W+Fy2aVrmWk3/epoGW2q3Dmg971UA4VuaPk/pJeW5VHnaOAADNDICCCCAAAIIIIAAAggggAACCOQpAAAkAggggAACCCCAAAIIIIAAAgi4LxDpFgD3q0cJEUAAAQQQQAABBBBAAAEEEEDABAgAsB0ggAACCCCAAAIIIIAAAggg4IEAAQAPGpkqIoAAAggggAACCCCAAAIIIEAAgG0AAQQQQAABBBBAAAEEEEAAAQ8ECAB40MhUEQEEEEAAAQQQQAABBBBAAAECAGwDCCCAAAIIIIAAAggggAACCHggQADAg0amiggggAACCCCAAAIIIIAAAggQAGAbQAABBBBAAAEEEEAAAQQQQMADAQIAHjQyVUQAAQQQQAABBBBAAAEEEECAAADbAAIIIIAAAggggAACCCCAAAIeCBAA8KCRqSICCCCAAAIIIIAAAggggAACBADYBhBAAAEEEEAAAQQQQAABBBDwQIAAgAeNTBURQAABBBBAAAEEEEAAAQQQIADANoAAAggggAACCCCAAAIIIICABwIV9fX1W1Pr2d7ePtWDulNFBBBAAAEEEEAAAQQQQAABBLwRqKirq5uSWtvOzs5t3ghQUQQQQAABBBBAAAEEEEAAAQQ8EOAWAA8amSoigAACCCCAAAIIIIAAAgggQACAbQABBBBAAAEEEEAAAQQQQAABDwQIAHjQyFQRAQQQQAABBBBAAAEEEEAAAQIAbAMIIIAAAggggAACCCCAQBEEBkaMGK3VLFX6hJLejrhbHbLVRVg1q0AgIUAAgA0BAQQQQAABBBBAAAEEECiwgHr7V2gV31b6vdIbSv9PyZ6+tkGdsoUFXj3ZI0AAgG0AAQQQQAABBBBAAAEEECi0gDr/n9I6NiqtVWe/Kbw+Tfud3v9Jn7/j6WyFLhf5+yfAFQD+tTk1RgABBBBAAAEEEEAAgSIKqJP/sFb3PnW+TktdraZ9RJ89rnS8pr9UxGKxKg8FCAB42OhUGQEEEEAAAQQQQAABBIonoE7+U1rbnep8rRoYGKjV6y1KXRUVFWdbKTR9l/41aXpX8UrFmnwUIADgY6tTZwQQQAABBBBAAAEEECiagDr4v9TK7lLn664MAYA9mj6XAEDRmsTbFREA8LbpqTgCCCCAAAIIIIAAAggUQ0ABgEe1nhp1vialrk/T7CqAR5SO0/TXilEe1uGvAAEAf9uemiOAAAIIIIAAAggggEARBNTJP0+ruU/pYXXA7HXiT59X6Z8NAviSPj+jCEVhFZ4LEADwfAOg+ggggAACCCCAAAIIIFB4AXX27VF/dyrZWX57BOCflKzTv0adsosKXwLWgMCIEQQA2AoQQAABBBBAAAEEEEAAgSIJKBCwVKuyqwB6lW5Vh+yHRVo1q0GAAADbAAIIIIAAAggggAACCCCAAAI+CHAFgA+tTB0RQAABBBBAAAEEEEAAAQS8F4gcAJg7d+5ZepTFPZIcp//P6FmWS9ra2rrSyTY2Nk7p7+9fqWmnK72k+a9tb29v0euBbNOSedXX15+u/G9VOn/t2rWvhNeRbZr3rQwAAggggAACCCCAAAIIIICA9wKRAgBNTU1VPT0996lD/nh1dXXz3r17l0h0YV9f3/TOzs6Xw7p1dXUnjBw5cqM+u04Bgk3qsE+rrKxcrSDA/AMHDryaaZrm/YXlo/k/qPnXaf4Bra82HADINs37FgYAAQQQQAABBBBAAAEEEEAAAQlECgDorP04ndHfoI75wtbW1m3BWfx29dHn6Mz+02FhTTtH8y5Pdt5ra2tH1dTUrNRnT6jz/3ymacrnjoaGhlnK6xalx5UmhwMA2abRwggggAACCCCAAAIIIIAAAggg8BeBSAEAnXmfrM5/q/KZozPy23U7wGl63aHOfGOuAQAFC/Yojy3pAgA2TVcAXKPgwRmabvP9bXg+q0C2aTQyAggggAACCCCAAAIIIIAAAggEAQB14rfmgqEO/dTU+SwAoLPxtyfvyVcA4Dh12tcrLUoNAGjaqfp8g+a9ZOLEiT/duXPnNHXmO5XnJn12S6ZpCgBcmlxv6lUE4fJkm5ZL/ZgHAQQQQAABBBBAAAEEEEAAgTgLVOje/Cm5VFD39G+LEgDQshUKGDSps3+TXh+pdKNen6SO/5vq5C/KMo0AQC4NxDwIIBALAT0beLIqcqrSn3WJ1oOxqBSVQAABBBBAAAEEEHBCoGi3AKTWdsGCBWP279/foSDAZgUAmsPTM03jCgAnthkKgQACBRJQ59/GOfmwkg2ierRSv9IPtKNuKtAqyRYBBBBAAAEEEEDAI4FIAQBdPXCsBvBbr3vzLw8NArhK72fp/e5sjsEAgo8oALBY4wc8FJ430zQCAB5tmVQVAc8E1Pn/uar8LqUm7ZiftOrrs8v0b7nSV/XZjZ6RUF0EEEAAAQQQQACBPAtECgDYSP5jx469U534HcnHAOqS/jOrqqrmtbS09ITLGjwG0MYAWKp5n+zu7l6s6ecqWDC7t7e3WoGEtNMUSHgjmQ8BgDy3PtkhgIATAuro36qCzNIO+fjUAmnaPH32XU07xonCUggEEEAAAQQQQACBshWIFACwWgcDAa7TywlKu9XBv0Bn9B9LXsavjn2zOvGbbV49sm+6/q1UsoPcLgULLtZggc8NNo0AQNluXxQcAQRyEFAn3y75X6Md8pe0X7RxWb5mi2l/ao9AtSsBXtG/ezT9yzlkxywIIIAAAggggAACCKQViBwAwBUBBBBAIJqAOvh2y9R67ZCvDAIA9nSWbQoAJJ6+Ekxv1fT/FW1NLI0AAggggAACCCDgswABAJ9bn7ojgIATAurgd6kg1dohnxEEAMZbwRQA2BgEAF7X/29o+s1OFJhCIIAAAggggAACCJSlAAGAsmw2Co0AAnESUADg86rP7Uqf0k75kXDdNG2T3p+qz0+KU52pCwIIIIAAAggggEDxBQgAFN+cNSKAAALvEFBH/wF9aOOkPKzUptSndK3SWKX52ln/BDYEEEAAAQQQQAABBKIIEACIoseyCCCAQB4FFASYoeyuVPqAkj0S8BmlZdpRd+VxNWSFAAIIIIAAAggg4KkAAQBPG55qI4AAAggggAACCCCAAAII+CVAAMCv9qa2CCCAAAIIIIAAAggggAACngoQAPC04ak2AggggAACCCCAAAIIIICAXwIEAPxqb2qLAAIIIIAAAggggAACCCDgqQABAE8bnmojgAACCCCAAAIIIIAAAgj4JUAAwK/2prYIIIAAAggggAACCCCAAAKeChAA8LThqTYCCCCAAAIIIIAAAggggIBfAgQA/GpvaosAAggggAACCCCAAAIIIOCpAAEATxueaiOAAAIIIIAAAggggEBxBAZGjKjUmr6r1KBkfbA9Suv14trilIC1IPAXAQIAbAkIIIAAAggggAACCCCAQAEFFAB4XtkfofQjpf9Q+rjSR5WeU4dsWgFXTdYIHCJQUV9fvzXVpL29fSpOCCCAAAIIIIAAAggggAAC0QTU+V+tHKapoz8pnJM+f6/e/1rpK5q2ItpaWBqB3AQq6urqpqTO2tnZuS23xZkLAQQQQAABBBBAAAEEEEAgnYA6+Ufr8xeU5qqT/+DAwEBtcr6KioouTb9N7z+haScjiEAxBLgFoBjKrAMBBBBAAAEEEEAAAQS8E1AHf5wq/Rt1uo60yisA8B39u0LpSgUAlqdO9w6IChddgABA0clZIQIIIIAAAggggAACCPggoA6+3d//lDpdNghgMgBgV2DfHwQAbPoTSsdonr0+mFDH0goQACitP2tHAAEEEEAAAQQQQACBGAsoCGAj/rer42Vn/g/507RHg84/Y7DFeBtwqWoEAFxqDcqCAAIIIIAAAggggAACsRJQJ/86VehrSjeq8/WVZOX0+d16PUtpno0PEKtKUxlnBQgAONs0FAwBBBBAAAEEEEAAAQTiIKDO/qdVj2YlG/m/T8luCXhOyQYH/M841JE6lIcAAYDyaCdKiQACCCCAAAIIIIAAAmUuoEDAF1WFA0pvqyN2R5lXh+KXoQABgDJsNIqMAAIIIIAAAggggAACCCCAwFAFCAAMVYz5EUAAAQQQQAABBBBAAAEEEChDAQIAZdhoFBkBBBBAAAEEEEAAAQQQQACBoQoQAAiJNTQ0/FFv350B8bdtbW2npE6rr6/v1zM8KwYGBvrb29tH2vRZs2ZddcQRR/xve33gwIGVnZ2dn08up/kPaPbK5Pxz5859Q6+PDuer9wPKa7w+e2GoDZpu/osuuuiwvXv3fkHZflXT36f0rNIlqs8j+ci/nPIwi+7u7hUqc4/qf2k5lT1KWefNm3eUtsWblUeT0pvaBpdVV1fftmLFit4o+ZbTso2NjSf39/fbaLsfUfq90ud8+A5on3O62vtWpfPXrl37irWZ9jtnaX9wj16O0/9nNG2JLLrKqT2HUtZUA9/2iem2gaSfD/vEdPX3aZ+Yrv4+7A8H+57HfT+Yrf6D2Qxl/+rqvLnWMc77wMEM4r4fHKz+PuwH1bedru/onUoTlH6pY74L1Mf8DwIAoT1XMgAQdMBtZE47UH5F7220zhHqPDzc0dHxieQi+lH9tQ6cJ9n78DL2fs6cOb2VlZWjwp/rsx/rs79LdvDr6ur+aeTIkZ8Llv+dGqRWef4uCBBYECBRhqh/Wu/ZWu/NSg2nnHLKczt27Jiv11/p6+s7V8EJCwZ486f2/KT8f6AK3+tLAKC2tnZUTU3Nt1Tvt6uqqq7ft29fjba7ddqev6TteYsPjR/8yG3Qd2uTtvvl2v7/Qekbcf8OaH/yQdVzne1zVPdaCwA0NTVV9fT03Kf3jysI1Kzg4BJtAwtlMV37g5fjtj2kM/Bpn5iu/uE2jvs+MV39fdonpqu/L/vDbN/zMWPG/D7u+8Fs9df+//1xPy7MdT8f531gNoPXXnttV9yPDbPV//DDD39VJ8ZifVyofuYEHe+36/u+WMd4T40aNeoKHQ7O1nf/7wkADBIAyNSZt89DZ//t4Nr+/qAD7GNDAYLk1QF/Vme+OjS/dfZPShdwCOerDmpB2kc7u+O0AXRpA7iitbV1c9wO+DPVR5G+Y9TptdFWT1Z6ypcAgOo9TvVuVXs3qb1/60t7p3RyDtnmffgOaP9izxW+RelxpcnJAECwPWzQ9rBQ28M2vZ+i7aNd+4Q52i89HaftI5NBah3juj0MVv+47xMH+Q7Efp+Yqf6p23tct/9s33NN+432e17sB5MO2drZh20gXR3jvg/M4TsQ+/1gpmNBHfNsC/eFfPgOqB86Wcd+rTKZU5AOZrkeQGbqkM+ePfs7QdTk4Fn5mTNnLhw9evTK4MyaXU78/tSrAAS9TQfdk+1z/fUJ/bDkpf9BRz8x3V7r87d08D26GHbz58+vUSToUa1rsQ+XQId+/BbpB79S5qfZZ74EABQB/Z92tluRzpk6w/t6MbYx19YRnPVuUdv/PLgC4FyV8evaHuwqmLzcauNanXVgc4bqt0dt/7f6vzwZAAj/AChguV0/evZ96NA8jXELAGQySG2ruO4TB6u/2j7W+8RM9fdln5ip/j7uD+07H/6e65jrD8kD4bjvB5P7u2z7ubjuA8P7+nR1jPs+MNtvnX7z7Uplr44Nw9uAroj9ma4C8ua40Pb7b7311hd1LPjfDjvssHkEAELfjkwBAJtF0/TYzkSnMWGmA4j91qHXF+iALqMelTy7/+abb37ugQceWJXMNnnPf/L9YNMtUqB5d9kVAoXqUKhMddoArlKaoR++PxRqPS7lq/YbL1q7DeIS/f+6TwEAHQSeo+30y6rzj5WuVjpS6ZtHHXXUN30bA0BBkA5t91NU/xdlMlff3Z+5tJ0WoixB+x8SAJDB7ckxAYKo93p9LxbFLQCQ9Ew1SHWO+z4xXf192iem1t+3fWK69rd7X33bH4a/59r//1ff9oPZ9nNx3wfaPj+1jj7tA0N9koPH/9r+7SSBV8eGqduAL/vBYKyD9WpzuyL4Ih3rtRMAGGYAILXDn+zoJwMCoWxP0E5mt73XtD51OA5Lc5B/ggIKO9Uwh9uklRzpAAAJk0lEQVR9BDY99WqCfHUMVJapymudVnOZOv8P5Stfx/OpUCdnmfx/qW3+fhnYbQDeXAEQHPw9qG3qi5MmTbp1+/btNgbAAyK4QQGtDY63XV6KF0R979d2v0JXANyt+k+Tx516v1AGW/OyEkczIQAwYkS2AIAP+8Q09fdqn5ghAODNPjG1/j7uD1O/53YllE8BgGz7OR/2gWnq6NU+0A5PUg18OzZMrb/v+0ECADkEANQ5f0BnjmckO+XJS/vTHe+n67gngwWpgwhm6C+coPl3BYGAF9U5OSFf/QoN/HO8Iv7WCWpR5/+7FmfIV94u5yPPj6jOn9flPotbWlp6PA0AHDwDrLaqkMFd+v+6tq9rXG67fJUt9QA4GATMbuHZE3eDdAEA3y59zRQA8GWfmGYb8GqfmCEA4M0+cbD6x31/mO577tOtUNn2cz7sAzO0v1f7wHQG6QLDcT02zKX+cd8PBsfTieN/Hfv2EADILQBg9++PTN6/Hzrbv19n9I9IZhEa5G+HzjT/TernaZ4ikBwkMO38qYMKRukMBZd/rFGeayZOnHjbsmXL+qPkV07LamO3Uc5tMLRD/tSemzQK6JzVq1fvK6f6DLWsQduv1DgW9WvWrNkTCgC8oM7vDUPNrxznJwDw1zEANCrssboCYr32aZeHBgFcpfez9D5xtVLc/jJdAq19shf7xNT6+7ZPTNMBtkeCerNP9DkAkOnYx5f9YLZjPx+OCzPV0ad9YCYDX44Ns9Tfbo89GAj2IQDwqU996oijjz56tfo/vyIAMEgAQGf/39aB8eE2m86er9SAYdfbJf3pzvQn500zGGCio58mALBXH7/L8tYyiScDhNenztk4TYo8QFmw8W/Supp9OvOfqRPj2xUANvDH22+/fbe2sZ9om1qlA5/xwWNBrtb28FjcOnvp6hNc6mX3ud+h2yDW6FGYZ+j70Ga3AMTdIF3wY+zYsXb7w47kYwDlcqaukJlnV8jEcXvI0AH0Zp+Y7RYIa++47xNT6+/bPjHDLQCx3x9mO/axg/247wez1d+H48Kh1DGu+8BsBj7sB7PV34fjQm3X0/QTv0L92Hqd4HlWt0Ofo/f2KOw6AgBpAgDpDoDVef+hzvbPTHbQ09zrb4sdvN8/PNhftlsA1Dh/1nJjwuu0AILyX6Vgw+fzcTCudVyrfBID36X8LVWHsDkf6yinPOK6o8/WBgsWLHhvb2/vtzTPPKWXtIktVcDJxgHw4jYQs7HnYavTu1Ivz1D6vS8G6Tp/wf2v6+QwQWm3XC6IcyAkzRlwr/aJBAASA6GGL/kf4dM+McM+IPb7w8GOfeK+H8xWf+33j4r7ceFg7R8+ZorrceFgBnHfDw5Wfw+OCytUx5k6xrvZjvd03PuMXi9R36+LAEA59VwpKwIIIIAAAggggAACCCCAAALDFCAAMEw4FkMAAQQQQAABBBBAAAEEEECgnAQIAJRTa1FWBBDwQkD3ZditGn1KvdpJr/ei0lQSAQQQQAABBBBAoOACBAAKTswKEEAAgdwE1PGfqjlXKZ2qZOMzWPql0me1s/5dbrkwFwIIIIAAAggggAAC6QUIALBlIIAAAg4IqKd/uYrxbQsAaMd8sRVJn9kAofcqfUxpjj5/2IGiUgQEEEAAAQQQQACBMhUgAFCmDTecYms0zFot9zWN/nj2cJaPwzIaDfMNPRLvxI0bN/4xDvUZah1U/w0aBfQePdFi41CXjcP8qv8Vqsc4PQHhStfqo87+8yqTjcy6MLVsmvYjffZeTbMnGAz7T/uA8Vp4i/YBJw47kzJfUAZ2JcXZMthV5lUZVvFV/7u14GOqf8uwMijzhfQkn/PsqRfaB8wq86oMq/jnnXfe0UcccYQ9dviYYWUQg4X0O7BVT4W4UE9a2haD6gy5CtoHLLOFtA9I/Pftj2PhxKNfB9T+3vYBORauv8Lbxvdth2f1ZaeXeBQcAQACAM4FANTBt479z5WO0075NQVpvqPX462jps7Kck23Z7daEGC0pvcMd/9FACCxHyQAQACAAAABAAIABAC8PRlGAICTYQQAhnskXYbLEQAgAEDU080rANTBH6ddyk7tkI+wXUsQALCrFa4MAgCHTB/u7ocAAAEArgDgCgCuAOAKAK4A8PtqWAIABAAIAAz3SLoMlyMAQACAAICzAQC7HPdFpQXaKdttGucldzEKAGxUgOAren+ppr0/yq6HAAABAAIABAAIABAAIABAAIBbAPy+HZYAQJSj6TJblgAAAQACAG4GABJn/UeM+J7+TdNO2Z4EcMifpllw4BZNuznKbocAAAEAAgAEAAgAEAAgAFC6AIB+z5vs6j6l45X2K72ktEK/73dF+X0fyrJcAcAVAAQAhvKNiTivvnD2pT9LUbcLI2Y1rMVLHQBwYfChUo8BUOrBh0odAND67d723RqAavmwNuKIC5V6EMDBvoM6MLDBKSuVrMP/MyXbR89QekMvJkWsvt3/Pl55lHQQwFIfeJR6DACtf4va4J/1O9AVtT2Hs3ypAwCl/g6WehDAurq6KZWVlXdrH/iOQN9w2nOoy/A7nDgRUNJBAEv9HSz1IIA+HwvrN/6qV8eM+cayj3+84vb775+u7+9opa8qfVhptX7nvzDU7/Rw5i/173Cpv4McCzMI4HC+N8NexuednqFx4FH6Aw92eqW9AiBbAEAHBtbh/5DSPqX3BIEACwA8qDRLL3qHvfMJFiQAUPorAAgAlPY7SACg9E8B8D0QTwDA35Nh+p3vfuHoox/7x09+8oPhp/Ho88v0M92s9FH91j8R9bd+sOUJAJT2CgAXToZxBcBg35I8TicAwIEHUU+uANAu5R2P4tSP///V5z3aIX8gvMvR5/+q9x/R5xYQiPxHAIAAQKk7H1wBwBUABABK+yhOrgAozSOx9Xt+u37EZ85taPgf+r9l7dq1/xz8qG/UWD9/DB4F/LR+7wv+iFICAAQACABEPqTOPQMCAAQACAAQAEgNAOhH/+/12Q+VDtMOuT91jxLc//+IpjXlvrdJPycBAAIABABKOwYAtwCUfiyeUv8Ol/o7SACgZAGADfpl/oACADODAMDR+m/pmCAA8Ki912/96VF/6wdbngAAAQACAIN9S/I4nQAAAYBSH3hwC0BpLz9OdwtAMCDQVdoZ2+X/9ghAe079eKUTdVCwS9NtvIQaTa+PujsiAEAAoNSdD64A4AoArgDgCgD9lnk3HpZ+yy0AcIoCAJ8OAgBdwW+6Pe7XrgCwEwEn6Ld+ctTf+sGWJwBAAOD/A/TYi7QaKpS2AAAAAElFTkSuQmCC"/>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7" descr="data:image/png;base64,iVBORw0KGgoAAAANSUhEUgAABAAAAAGkCAYAAACvqFfcAAAgAElEQVR4Xuy9DdStR1UmaBLQSAwQl2jSOuS7MzigoiHAqMtuzbmDNtryF5ubmwRZfBfUEUQgI4z0Gll8t7EVu+3uEEZEWuBcgSQ3N0OCLhixB/iu0gz4GwREkG6/KBC0XRIIQkhCMs/z8tSxznven6p66/055+yzVq3vO+et2rXrqV27du3aVe8ZX2GfwRC4/PLLd1HZJddff/2xwSr1KkL9M3x9Keo/PEb9T3nKUx78VV/1VX958uTJ88aon3UePXr001/84hcP3XzzzbePwQPq/5N777332KlTp24Zqf6b7rvvvhM33HDDzSPV/x9R762QgatHqv8FqPdC1H9VuX7gch9/OwOfvngbewyi/h207V3QAYf6amMbXfBwH+rvDeOA+v8SeQ6Dh4O2vH08R/vfBbrHUf9+H/TbaKL+1yPPadQ/b8vbx3PowNox2Ed9ZZqXXXbZUzDEnwEdcOkQ9ZXrOHLkyKPOPPPM16P+i8eo3+bhwg4YdR4eewyi/j3KHnRA8Xfoz7bbwjYPjz8GoQO23hYezQgbWuFMob5tV3pmeJjSg9KdrANgCB1hDoCv+ApzAJgDAGOt0gk3xBg0B4A54s0BYA4A6JrRNsPMAWC28BRsYXMADGFxqA5zAJjhMbbhYV7PcXcfzQFgDoBNjgBAEM2Om1Kxy35QNb1aBIBFAGx7JJ5FAGx3NKw5AMwBYA6AARffU6jKHADmADAHgEUA2M6DHQGADGzkEQA4ABjhwxD/q+AAqDzmYw4AcwCYA2DcYzh2BGDc47DmADAHgDkAprAqH5AHcwCYA8AcAOYAMAeAOQA23AHwFLTvFeYAqDYu7A4Au4vHIgAsAgDaYavv4jFbeHxb2I4ADOgAGLuqscOPx24/6x9752FsDMY+AjCB9o96AdnY7Z/CzsMEMBj1EsAJtH/USwDHbv/YdwAM0X5EYjzKO4qxdOHsFO7iGQKDpjrGXnyM3X7MAy8lD7gE8PjYvIxRv9nC4x/FG6Pf/TrNFj76AnMAjC2FA9ZvSs8cAKb0xr0DYMDhXlmVOQAKw8ccACO+BWDsMbAlDoCbgDMjMS5FJMbSG1/MATB++PHYY8AcAOMeARi7/1n/2Jfxjo2B2cLmABhbBget3xwA5gAwpWcOACidUUMPB1V6FZWZA2Dc88dj9/8WOQB2gPVxcwCsSpxFAFgEAKRitLcAjK0DzQFQrAVGfQ3g2DLAu3gsAmDsXhiwfnMAmAPAlJ45AMwBYBEAkIHTCP+dDzj9TKaqbXAANIFtEQAWAWARABYBYBEA5gAwB8BkzJL+GTEHgDkAzAFgDgBzAJgDwBwAZzzj5MmTl/Y/606vBnMAmAPAHADmADAHgDkAzAEwvfnZODIEDAFDwBAwBAwBQ8AQMAQMAUPAEDAEsiNgDoDskBpBQ8AQMAQMAUPAEDAEDAFDwBAwBAwBQ2B6CJgDYHp9YhwZAoaAIWAIGAKGgCFgCBgChoAhYAgYAtkRMAdAdkiNoCFgCBgChoAhYAgYAoaAIWAIGAKGwFQRuO+++x4M3j6NdDvemHLeVPnsgy9zAPSBqtE0BAwBQ8AQMAQMAUPAEDAEDAFDwBCYJALmAJhktxhThsAqArjF/tHw0r0S6Ueuu+66v2EO3Gb6OPx5NdLDkP4YA5o3PH/wyiuvfPy9997722UqeP5KPH9e+fenPe1pD/zSl770y/h9F+nzqGPv3HPP/ZXXvOY1d4PWN4PW6/H7dyN9HOlZeI3WO6yPhkegSgYcFz/xEz9x/89+9rOvwfc70T/P9rlrKufybZoMQNZnahu927cM31v5a4zt/wo98HfA5fuhA95vOiB//wxBMUEGHgX9/Vrw9mikT6L/fw79P8f/95kMDNFjeeuo6v+mcV5nI1RxtWlzQF7kp0MtRgbOOuus880WnE7f5eCkqv+bxq6rcxvtwDq8LQIghyQajUEQwMB95JlnnnkjjLf7sJiZ0QFw5MiRh0G5n8T3595zzz2/f7/73e8FePxU5PsX1157LcN6Fh+U/27k+09Y5D/11KlTH/GfzWaz+11wwQW/hLJfPPvss//1P/zDP1wAujdi0njh/e9//z9CmZtQ9m2o42rQfjLSL+D/J4DOxwZpvFVSIFAlAz40V1xxxQ+iD/9v/PYbvgOgrRxpbKIMAIs/QdMehXTxJjgA2vqxqv9h/D8PbX/Mbbfd9qz9/f176obSJvb/JqqNWBnAHPFQ6PKbgcVLoBPehvKPhf5+A8bGj+L7H9o8sF5SUtf/deM8xkYwHbAeshArA+VWmS24Hv1cx2VV/zeN3RtuuOFdIfbjptqB5gBYb3nfeu4xufOdza9Aeg/SRc4BUKHYL4Jxdy1+vwwOgg+5509/+tPPueuuu25AubfD6LumXA67BxdisX8tyu7CcfAXpUXlN8BY3MezF+DZ27HIWPq+9Z0zEABtMoA+PA99+Ktg55uRft85ANrKOfY3UQYgt8XEh89V6+4AaOvHuv6HsXAN2v63kIefbxLVTez/gYbmYNWkyIB2hq92c4YMxddCV7wXUQDUF4uPycBgXZlUUVP/h45z5Ku0EciQ9X9StwxaqKsMmC04aHdlr6yu/5vGLplomzs22Q6s6wSLAMgunkawDwQwuB8Dg+02LMK/HX8Xxpxf1+7u7tlf+MIXfgaG3v+CXfunveENb/gH9/yyyy47zF177OQ/Cbv2/73MI55/n/f878t077zzzjno/oEiAJ6A5y8DH4wA+Ks+2ms0VxFokwE4Zp6DPjkT/fRtLO0cAG3lPBkxGZiw4LX1Y1X/P/GJT3wAPtdDJhgRcmNT80wHTLjzxVqKDNQ5AOAcuw0y8WK/1SYD05aBuv4PHedNNgJbbv0/7f4nd11lwGzB6fdxE4d1/d80dpvkZpvXAuYAWO+xsHXcl405B4DO6L8Zhj538n8COzsn8aw43+l2fGDw/RkMvl+qAk10/w88+x2kFyF9NdLLH/jAB77c3QEA5wEjCBhO/deo4wqEFf2XreuACTS4Sgbg3d1B//4ynDg/ib8v8x0AnozwTohK55EmCD43GZhAH7cYACv9WNf/CP99CMK/3wl6X0CiY+gLkI8XVZ3/Nh0w8Y732IvRAXAMPQJ9ziNcP/nwhz/89z760Y8+FuP8FMi9rXxPiMnAeshAuf9DxnmTjVCaI2wOWAMxSJGBdbMFobd2XVdAf83XoFsGY7Hc/2262+zA1a4xB8Bg4moV5UCgzgHgaGMhcDH+vxHK8qdwBKC4AFAT/yldDrhy8Ze3+Hsr8vzMt3zLt7zyQx/6EO8A+E08+3ncK/Be7Py/BTRfg7+vx++PRb5X4/szYUDyjLV9BkSgQgbOgJG/B6P+j7GwewtkoAjrrTHu2xwAJgMD9mVKVTH9r7H/NozXF0I2fhPfHwY5eRPG7ougH0779Yuu9X9KpwxcJkYGwNoZCPveRZ//O/xPx+6/xf//I2Ti8zU6wmRg4P6Mra7C+OclvUHjvMpGKC0OrP9jO2SE/CkysG62oBwAvHyaEajHRoB5slXWOAAqxy70/E2lMW52ICfGyfauMWYIVCDQ5gCgTGOC/zUozjvdTf/4/lR8P/aVX/mVl/nHAiqMf18pFHSQ5++xq/wuf+fY8yKvhJBap3VDAP30l6Cwg3QIE95BFbWyDOhCnx979atf/fYHPehBd1911VXHPvWpT30y0QFgMtCtC3svXdf/uLzzufP5/M46B5AYW4zrcvh31aLSdEDv3ZlUQRcZaDoDbDKQ1B2DFwq1Azh/l8d5lY3QsDgwO2Dw3g2rMEUG1s0WlAPgEiJiDoBluahxAFTab74OaJObbZoDzAEQpmss10QQaBu8P/RDP/RVD37wg3nD85+6S790ORB3e5bOe5YcANxBeC12+4++8Y1vvM0ZCfj7V3AA/IE5AIYRgBQHAG9/Bne8IHLpA1pv850+bbKj3QGTgWG6OrmWcj+G9j8r9Jx3f1G+FND6P7lLBi/YRQZQlsfE3sE3x7goMW8BaPPA4L0ZX2GbLm8a51U2gvV/fB+MXSJFBswWHLvX8tVfEwFSab/5c32b3GyTHZDNARDybkWE6V4Co/wEROBC/P0AJuDnoWP2KRJNz5re4dpULp+orT8lnoFUK44B99vXtUUVht9j0ZbXYJF+FDf0fwzy8Hh856v6jrzpTW/6QMzlQF/84hdfD5z+X8jk63CmcEevF3wR/n4Uof9vxrNfxfGAN374wx9+DDDkxWLPLIcRryuu68R3nQJ3Mo4IgDNTIgB4QZTJwPQloW0C9yMA8P/3UB8g/UuM67+GfvgOyMmcEUGIEFo6DmT9P/2+9xZqjfd5+DKg1wDyDoDnn3vuue/77Gc/+1zQeQLmiKeWXxVrMrAeMlBhB9SOc/T7/ZtsBL/F1v/r0f/kMkYGqOvNFlyfvg3htNz/TWPXt9Pb7Idt0gFZHABt7+VlZxJU3KTOs5fvwSR8zR133MFdu2diYfW4c8455/a6Z8jzNXXvecfu3hfqyuF29k+FCNG25IHB+2m09cFI522SAwDt4fnOJ6FNv4z/H1Z2LMH4+1rIz2/D2HsJX+Hn+tuFgeLZNe53/Pb1d999Ny8JfBrSJ0Hr+Tw3jP/vo4yjjtfi/8cgfdx/ti0yNJV2tinw0DsATAam0qNxfET2v9MPjBC5EOljGLs/hXH9n9H/D+CrQU0HxOE/hdyRMsBXQD0OfFN/fxPSPmTgf4MM/FfTAVPozXgeqsJ0ZQesjHNSr7MRrP/jsZ9KiUgZuM9swan0XB4+quaAJhve1Vout806oLMDIPLdijdhIfZMLLhuQSc8CmF4JzERXwYD7Hb8X/msvEvjv8MVC7LPhZbLI3LrSwU4P0Xc76+zA2B9e8A4NwQMAUPAEDAEDAFDwBAwBAwBQ2BcBDo7ALCQb30/uzywF2Hxfy3+vwzhGB9CKCZfyXQDFvBX8nndM98BUH6HK3ZvHhZSblyIrXZDwBAwBAwBQ8AQMAQMAUPAEDAEDAFDYHwEGB4Z9BozLMT5erXaT1tIHnfusfP8KqQfgQPgb+AA+AbsSvNc9XNItO6ZcwDoYoal97yD5ne0lRsfYuPAEDAEDAFDwBAwBAyBcARgG+243HVvRAmnZjkNAUPAEDAEDIF/ROAMnIt5VAggOFN/y5gOAFe3/w5XRA/cZg6AkN6zPIaAIWAIGAKGgCGwLgjAAcDNGdpnF8POabS/1qVNxqchYAgYAobANBDofATANSMkAqDrEQDVtXjPO76/1o4ATEOQjAtDwBAwBAwBQ8AQyIOAHAC8uPdScwDkwdSoGAKGgCFgCHwZgcEcAIg0eAgu+3szFuw/7V0C+Dp8vxQ3r3++7hny3up3lv8O1y996Uu/FlrOOtwQMAQMAUPAEDAEDAFDwBAwBAwBQ8AQ2GYEBnMAzGaz+51//vmvhif7w+41gPBwf8/ZZ5/9tIODg3vqnuE1f49EB1W+5/0Tn/jEh+vKzefzO7e5Y63thoAhYAgYAoaAIWAIGAKGgCFgCBgChoCPQG8OgKp3K+oiwBvBwMOQboUz4Bm4EPA0GWp41vie9yaa1tWGgCFgCBgChoAh0A8CcOLvgfLzkV6B+Zz/28cQMAQMAUPAEDAEJo5ANgfAxNu5sezBAOMZweIDA+z2jW2oNcwQMAQMAUNgUgjIAfBSMHXcHACT6hpjxhAwBAwBQ8AQqEXAHABrLhx2U/Cad6CxbwgYAobAmiJgDug17Thj2xAwBAwBQ2CrETAHQGL3a+eDpa8ec+ddDoAd8HHYbgpO7EwrZggYAoaAIWAIGAKGgCFgCBgChsAWIGAOgMROxsL70yjK8PvzxnQAJLJvxQwBQ8AQMAQMAUPAEDAEDAFDwBAwBLYMAXMAJHb4VCIAEtm3YoaAIWAIGAKGgCFgCBgChoAhYAgYAluGgDkASh2Ohf0Ofiou1rOQ+i0bDdbcSgQwJmZ6cLuNCRMSQ8AQMAQMAUPAEDAEDAFDYH0RMAdAtQPgL/HzARY7h9a3a41zQyAPAnbRZB4ct5WKcyBBn+5vKwbr2m7P+UeHuPXfunak8W0IGAKGgCFgCHgImAOg2gFwE3+GwXOxSYshsO0IYBHwLmFwlUUAbLs0xLcf8nOf9KnNN/HwjVoCXbcLBl6PNMfYPzYqM1a5IWAIGAKGgCFgCGRBwAyyLDAaEUPAEDAEDIEqBJwDCQvIw4bQeiEgB8AzwDUj4swBsF7dZ9waAoaAIWAIrCECmnsLzjH3zvtogjkA+kDVaBoChoAhYAgYAoaAIWAIGAKGgCFgCBgCEQjAAcDIu12kY+YAiADOshoChoAhYAgYAoaAIUAEdLlvAQaMqYOpoaLdnueDr1ss0mJqvWP8GAKGgCEwLAJyALDS0+YAGBZ7q80Q6IwABnBxlwQ+JzCAb+5M0AgYAoaAIWAIRCMAXfwCFPqPSFdDF18VTaDnAnbXQs8AG3lDwBAwBAyBJQTsCIAJhCHQEwJyADwF5C81B0BPIBtZQ8AQMARaEJADgDvsN0/UAfAo1wS7aLW+M9GPhpONdkPAEDAEMiBgDoAMIG4KCe/SCV74tL8p7RqrHcCTi//iYw6AsXrB6jUEDAFDwBDYBATslbSb0IvjtGHqx4DGQcVq3WYEzAGwzb1fartu657h58PmADDBMASGQSCnYSJaL5XTyW5tH6YLe6kFfcmQdX5eMcVz67002ogaAg0IyAHAHLwY6xYDyxAIRcAiMkORsnzbgsAZR48e/ZNyY0+ePHnxtgBg7fxHBLxLJ3hmfd+wMQQMgf4RyLmrJQfAX4JrRvEc6p97q6EvBNCX7McdpEPmAPgyysBk5vC2OaovyTO6hsDmISAHAI+QXGURmZvXv9aieATOOHLkyOJMlSt+6tQp86zGY2klDAFDwBCIRkAOgAejIO+K6KR75QAoFkl93Rwb3UArkISAzq2zLM+tHyQR2bBCcgC8C83aByaHh26eFhEcq4zKsItdh+4Aq88Q2EAEdFz0Es3bk7ukdAMhn3STvOi/45hnbu+LWTsC0BeyRtcQ8BCQMU8Fz53ZrVLwdsO1DQVDwBDIgYAcAO6Iy1gOALvYNUdnGg1DwBAoEJADgG+NorP30iFgQZ10ZBafPheZQ7Rl0+pA33wabWL/nNdn35gDYNMkx9ozSQTkAJjsa6j6BM0cAH2i2422GQHd8LPS24VAziMIOe/+mEovoE174OVCpFthuPJ/+xgChkALAnIA7GgxfvUQgJldNgTKaXV40X9zcwCkYWilDIHJICAFX/BjoaOT6ZatZ2SMnYetB90AMASAQM5LyXR/DxcQvL9nPhbAcgAwQoOhq+YAGKsjrF5DoN3psIss3JRi1IFdGLyFEmMRAFvY6dZkQ2ATEJAHm0253ZwqaT0qB8DrUZpnqgcJPUzj1EoZApuFQM5LyeQAoEHP2/HHdACQh+IzJh+bJSnWGkPAENgWBIbU5eYA2BapsnYaAhuGQM4dtA2DxppjCBgCW4RAzqMJWwSbNdUQMAQMgUkhYA6ASXXHZjED4eKrpeidt1eEbVbXbl1rpCjZ7rdYBMDWdb812BCIQkBn7u0VmVGoWWZDwBAwBAyBTUTAIgA2sVcb2gQj6D45AKzvt6zvrbmGQBsCOlZh5wLbgLLna4eAOQDWrsuMYUPAEDAEWhGAbufr7ItX2tvRo1a4FhlsERiO1UbkdDcP23ulN6I7rRETRQDjjBdhYZit10VYdjPwRAXK2DIEDAFDwBAwBAyBFQTkAPgTPLgFNtfFBlEYAuYACMNpkcuF0OOHi8uvZ7Cb3iPBtOyGwIYisK6RNuCb7559qLrls+Yo3FAB7aFZ3pEc3gB/0EMVRrICAdkdbvdrz0AyBAwBQ2CbEJAD4Pls81BvNNC9K9zoYZ2H1xFvcwBE9ho6/dMoQiP5vAoHwE34/SlIl9qZ5EhgM2dHPzGM+QVIV6EvBnmvauYmGLk1RkCvw+LEsHYGed3liooe2tGEt7/G3WOs94CAnOOUj0PmAOgB4BqScgDQ9uDrvOxNHvU40W6j/ca3xpw3XA9ZTYZAPgTkpC8Iltcg+WoZn5L02pPVzuyvKZSdw/mKDuubXYvx+7v0P9cOt9QhIQcA8/INSuYAGF9k+ufAhdBrErndr1ECxZ9O5HIAiCa9+xTGhZD239L1rsEcAOvdf0Nzr3E2Q73HuowzTVqcVDg5r6XjqU7nSPfZJWpDC+ea1KfjI+SWBtHBmrDdO5uaiziH87LS7DrBIgDCulALJ3MAhMFluSaCgOSWDr5ip3lb5uG+HZsNGx08SkB9zSjvNgdAISXItz8RcYliwyIAouAaPnOdkA7PidVoCMQjUJ684ikMUyLXOOt70hoGjepaZHi83hkiY/JidRsC64KAOaPbewoYFXoFH3ujSztcG59DdsOO5praRdjGA4EGlh1Xmoe5SGUky8a+zUu2FKN2ernYD/SLY1NlGdPOPn8mvhste+YAmLgG8SIOOAgOJs7u4OwBH4b5M0yIl39cNTgDVmEjAuuy6yI+3WSwFNkT08WatC7RpGLyGAOe5TUENhABz6Bc2SlyemeTQ3lDujSXAzakLsvTHYEBFmd2XEPdJB3h7vjY7957RsEQkOPDgDAE+kSgb2+lHAA873/1JjsAPAPpR9HWH9MCc/Lnjmzy6nN0GW1DIB0B7UzvggLPQGYPTU/nbHNKSm+zQTzCd1BuGZ7ba3kBCmCgHPLDXTc76jjxIeBFur0brL4kdwi07IbiLDZo263uE5cHY68aAckx1yeDXU4Y0xcWARCDluWNRkAOgN7ODTftrkQzO+ECJQfAG2Uo2UVGE+4zY80QmDICcgAUF6UiFbcZ43No23ejc/YZMObctyNcD8q08Zxn0mkcbq0uBwZr+crUnHKybrTkAGDk5a7k19YSGTpROpn6wKIHM+A5NompR8BmG7RHjx59NIT2lUg/ct111/1NFfBXXHHFJQDkBJ5diL8fQN7nXX/99fvM2/TM0aqq48orr3z8vffe+9tefX8H2t9/8uTJ94/d+Vb/4vxSAcXUDMt1NL5sR91G1SYi4O2Ucjd6o8/dTaX/pEscO1yoVr7dZir8riMfWiiRdR5ROxirDXLEu3m4Ex+SG77tKMvZ3KooCPFr942MJTCB9aKf3C795KMRA5s0ajaLCBoPfukct1uf5W0q0pX/Wq1659Sim7I4ALAwf+SZZ555I4UXDZxVOQB2d3fPvvPOO9+E5+8599xzr7njjjueB1Ceec899zzunHPOub3u2alTpz5F8OrquPzyy58Hmo+57bbbnrW/v3/PeOIzfs3bshueC2lTtrmQNDqGQDcEMBaDbt7tVouVrkPAdwZMzVE7dq8Bm13wQMOQr9nL/jqq3O3TWFoKndZCbYa6DncN107Z1UIZRpoUn/JxEzzb0+/FX35kjPcWOZgb81R6ns1GB1Hy3TOp9Vu5aSHgxsmUj2SBx8rL88ZCUvrjItT/fuC20CGx/OTQOdrIWHoVvPo02zHlnPh3dgBgAU5PySuQ3oN0UZ0DADv1F2Kn/iY4Cp557bXX3oLvj8L3k2jMZWedddbtdc+4k99UBxwD16DOv0Ukwc/Hdnju/JoYOclykhv8HJsGAsPpuIuWPBBy4zJVep7RywHrLm6bvIE3VTyNL0MgFQGMxWJHEZ8DiwBIRdHK9YGAHADcjZ6viQNg5V4BOQB20IZjmRwAUedaUT/zF8dNQhY3MsbJ79q+YitEFtFOHgGxyJsQsCzPJBCAzFIX7kqXzMdmqmndIwfb86VHGnf1pXPcZYtJ67cGBwDXF7RtOh/tyOnM7ewAwEL+MVi834aF/bfjLy9iq4wAwEL9IuS5FiBchgiBDyHk/9vw/w0ocyU7p+4ZHQB1dTzxiU98AD7Xo87fgAPgxgkI4qg3l2ogUNBOmwMgTBo0YB+B3ExrYeCFtcxyxSKwboZ+bPssvyFgCMQj4DmKJ3eMrao1bodoSo40OQDI7q0hDoD4XlrPEjLmyfyl6xgBoDmTm0776+AcW08pmRbXcgBwofwK9PkUHABu82Bl41UOAB5ToXxmO6YiDHZA98TQGEhncK1JZ+p+qHRok4XOEF60WjhDzsDCnKGXrR8sxBtv4tRZ/EYHACp9FVJxRwAcAN8Aht6M9JyCkZpn/ln+ch1Hjhx5CKIH3oniX0CiQ+ELoPcilKFQFl7wIT8yFNy5tSxnSIbkfxvr8jx2r0T7/3jowbyNmPfRZin6gnSMUvR5MQdAHz2zuTTlcL0QLeSiZm9zW2otMwS2AwE5Kri4eQvS4i6S1DklB2ramZzke99tzszRw0ajLwRkF3KxnDUqe2pRECH4yQFwE/LyKNuXHQBYRC/OczQRwVn8xouZxnAAoM5vRgTB29CwF2LR/5v4/jB85z0DL4KT4XQIKJZnuxHIsXDcbgSn0Xr0I8NLs52zmkarjIspICAjlzde03O+OCIkB4AduZpCJxkPhkAGBOQAcG/GoM2bffcwlk05ACZ5H4J4K5oE3XgQ2zbLvx0IuKgkyUlvl/yqHhfy39tx3tzrBtmvhIeL817GURXPnY8AOPENcQCkHgEIrYM6CPcF/Br+/j2OBLx4XYeWPDXuTHrQmREJPicrnjOx96aua+cb30kISIFykcbLlILGTFJFVmjrEKjb5dLvzvidbx0w1mBDYMMQ8I1kNa14PWZK+LAchFyMMFR6LxUqRZY6PbP2FwVOtT1yZrj+7m3xmCoH61wul7Pcm3O5ztkvY6J1EKNlaAeuzToIfDe+Lravvh/MAaBw/TfDCfDT3iWAr8P3S+++++7PI5S/8hny3hrqAJjNZve74IILXgsw/2IKlwKmdhr452sUvx5pEarRRmtdBb+tXfbcEDAEDIExEZBD1hngSZcDjcl/aN1TNcxD+ffzyVDc0eItefGVUreVWQ8EICNc7NEGpp2VfVfSW/Rw0X5xXzt764H2P3I51mKnDcV8i7cAACAASURBVKcpR1q08T715xoL3KB5S0dnGDc5Z0gcrzzXv7TZo3WQu8hvPnVcHH/gu7hUFR86Cw+G4nswBwAX5+eff/6r0bgPu9cAotHfc/bZZz/t4ODgnrpn8/n8TgdGOcoAu/3fg2dXI/1LLPj/GvcKfAdozpGO+XcHDAVmrnrAv7u/oPbGXAl6USUnr00y3nLhaHTyISAF/gxQ5KUne/kobyYlLRo54XF82m7CCN2MPnCvHqOhkN3AH6FJvVYJvCZ1u7PfWM137iznfhsQcgCszc39be2x5/kRgIz0+upR2WTvB+cPRTo0pGGfH618FOUA4FielFNEDoCZ5ux5vhYbpRQEnOMd42bhdNcc9a2g951IvHNukGhP8fJI1Mm75j6yKTZwbw6Apz/96efcddddN2Bn/xrs4r+dAsA3AQA43tb/MCRenPQMd1a/6ZkTnopjBrzE8Emgw9cQ8jKmj6GjfgqL//+M/6MvASwvqlOENkcZKaLGM1XI4zxhh6tCYbryYQ6FrghuVnlvN+P4pii/PntIE8bShSt91me0VxHo28DfNMxlXPFGZTqeJ2UAa24ODu2UA2BHxvzepvXVOrUHfUE9yA/l6mAqvGtOIzu9RACQsGy5l+DfpyK9FO3nhpV9RkQAfTJz1fdhO4/YtI2q2m2Eoo+W1qlj9B/qdK8xJcZZ3ygwZqdlcwCM2YhcdWvHaC0uEpMDIPpVEKFY2YIvFKnVfM6BwydTMnjSW7QwZAoSm9KmLni0lZUDwO1YzpvyS152hO1+G217HoaAJm1mZtSKRQCEwTbJXHIAuHfPB73OSXMk20On5STGlcfTWr72LUU40OZRzrem8Nqip+kcowzyfHHwW568xUNtRGduXjednudU4tiO0u0qy77kGFybI11T2aAcSrZcH8eMtb540xh+LOh/Dul9674J5saAOQA8iZEDgGHOK2dL+hKsqdKVA6DzBTZ17ZMyy35WR3wz+oOOw70x8F3XCWYMrKZaZ98ONr/dcgCMesuzHBZZX5Uz1b41vqaDAOSucJLxA33d6YKzMi2N4RlI9xIll4IiePo0yrHN53Vtb0r9Y5RxugV1c+F8MAYPOepUO6Kjuny5BB+74mW+Lf2fA/syDWCafHxD9hnHIM9br5MDoNeo3z76aWyantOElwZ2ml/GbkvO+s0BEIim57E/ts6TV2BzB8umgRkc0hnKmBwAo76aS4OLzg16/NdmggnFeBvy9bl4qFio7ABTnldOum06R3+Ap+LIVDncLgdto9EPAuiymShzYbWWxo3GAhfFfMXieV2QKjtePXwo1/tdaOcquwl9lguLdaMjR23BdqotmMMB5DlUuKiJ2v1eN8zr+AUGPPv900h3AYNHdG0X6Ln7Yti3kzymMeSmRFc8U8p744tzQZb5LMd4S2nLupSxCICWnoIAbUT4Wh8C6TlHosMZ5QDI/r5OOQDcJL3XR7uN5uYj4HmOi0s2c7a4T+dCKp9aPLGti9BWLc4YKsnf56m0rVwYAmXHUFupTTBu1GbOsZSxHA6AGUjRWT+o41XG667a0TrvIL87ztDpEqs+9VSb/NnzeARcv6MkQ9eTFjmgkbz7Hc/xNEtI7rNtIMkBUBz/RaIO4Yd6JOvc3wea4L3YPMCHEQ2T57cOgz7mM40VVskosKTx1kefTYWmOQBaesLz2NPbejCVjpsCH30M2D7aZUZSH6gazVQE5ABghAgdZ/updMrlPF2VZcdTi7Msu7O52rjJdLSIDD4K0sUBu8k45m4bcHZOsFqnAvJcjnqvQ/okxvQ3tvGA/FkibmT872qxMm+r156vPwLOWYuW0InQ64JPC2OCNuiRBTfmWHGVMy+3Tad28iJxfmZInJ/5loJe8c0hjVNwCOWwPUCjcAQL98ku1jfJqWAOgBwjcEI0pBh5To1hNBf3yZo36Ccdgio+eX5qY27v7NqvmmCjLzSKqRd10DB1nx39wz7Yj6Hj5xXf9nq9CgBLuxh8MwoNmeTdezkA3E6lvcowVWgDy8kBwF0t6u5DgcUsW88IhCzWkedDYIOvp+Krjp/dxpJbWHUNN5YDgIsV7v7N2+q154ZADAKQr1HurJCTo/NFfbIXintGQsdHbudCDN4peT07i3Z4lMNCc/yu8Ek++iAetuK1q2ONiRTZaCtjDoA2hNbsuZRXttCosZuP9vA8P/Ra+oV+cgBwIUPDOugGab/dKL+H76NeLJi7HzQxBl1opIWJ2wULniT8SQH87yDNkBiKtZ/anhi+U+tY13JaVNA5QiOADoDK3WTk41jgouEtXRcg64rVOvHtFovgma8rO1gn3nPyKrklyVuHlFstRpaOx5TbhTx0MPPDe1+ijPCcGDlaMuzt+E4f4G4RTW/MJR9ZSIHLjTmUPVEVARBKcyh7QeOteN1lio0Z2p7c+cR3pyg/9dXjwdvdSG9G+zd6s8BzEC1dLDiE40j9VYhBjiMNW+kA0MKEt/2zAzdKWLVYcwIymLEoJUBPa3GzqgS1uFil4+I9S6hkF8UpB8CoFwvW8Z+qEKrkRLR21WeLhb7yBocme0YoaV2i77fqb3QEgN9G0JghRXn0u/R9aFnpFGbnIm308DX1GWWW429Jx8mo49hcm9dSpcp5aP9NOR/avjX30KCtHN9u/tr3+6Ust/jOHacdJC4S5mP1oRw0vM+GY7/Tmf5cbchk2LuzxaeHwld8Z7kTIheWRmd9EZADoPeIwRzjbQyUxTePNjFa+HUp+ku2v3M2Bq8pPZuJNuHBGO3PWadkLWhTLbVeYZYt0iK4s1IZnmK5nCDKKKGRPYmJPxTv3N4qTwkU71bNpRC1+O7kRAjFpC6f44HPuzgzuvJRVR68ZXs1TF2faTHpLmwcXM5l6O+i/ceGMkRj+wo8jhIqGcsn8zctslLoDVFmnfDNjYebY0CXztW1N5Sa8GnSZ1poF8UZAZCiF6TL6fyn02Avtq+kI1nsQUgumowOyeICsanYAeKz0/GdFHxj8Sznz2U3dOFDMkgSnG82erxpPuA44Pn3W0PGhOwBNw43Hp8QWZLcMqouy/07IXXmyiO9mqy/tJYodCHkp9A5IR+UWwvHtuYMbkRyzqiVdzkAuOnCPG4TiFGWtXfHhODk59HalRjT2dx583pbHQAzBypA3I/thFKHZNuhlgBl9yB5hhND4OdS+rv4m82TVF5USCF2jgDo0jdTLasJtJDBrgtaGStZLpRTn7ld48EX+nX9JUOUHmbuWBfyO7WPeCRb5HH0CICp4dOVH+B7B2ichfQy4PuLofS8BVuWkLnQei1fGgLe4ut429xc58jSPFowIGf0Dv5l4od6Nzmay1ugfgZ06ATgWF/ctbNJC0YZmw7HeVqPxpWawngde2EiDAY7vqEFTvCYGMMxFCdFljsGgbEcOp7NRF1/EMNzW15vbuh8eXuKPkAZruM632HR1s6uz7fSAdAFNAkWdxCK0Fq3uOaORBe6LNujA4AL/V2kxQ4q6vp1fP8BpHeWPUkSXrLEgTn6ecauuE6tvBRudEj91Nph/IQhIINu7c4HhrVumFzSu9EXecYat8O0JqwW8E7HXhGGDT3cy4WuYxl/YQik5SobX76+BcXFHTApRqfGMnU3bSc3pjvvxKS11Er1gUDs4kHjtGAlh73kOZm4YZP8akzQcREgjc78WEePFm4z2Yfz1D7wcF67XfPUNucsJ73mjkNOzk538oc2cxd8P2fb22g1Ldo1voqLWkM2E2RDMDvfhHHQVjefe2OKYzhbBEBI3TF5zAEQg9aXO5aKL9oQjawma3ZvIL7fiwBYilyQI4OODQ5UtpHG51q8BiUrWAMQk+KuPJ89QPXJVYBvXi5pchGJYC6DLrLayuzruuCT3nVnOYOjUzR58/gKw+f3cmA4FA0tLHq90LXJUBqqnbnrkQOAZBmyyeNoO/jfOVKiL4HNzV8IPc3HnCNodAbLewhty5MXAfVVcgh1mRvNF52Ob5Am6GSLTs2L2JepraMt3QcOqTSl1wbdSFKfOdu1UZcib7bjqVUYNTmuVDeLcdPzwC+v+SH6zoLUfppyOXMARPaOBgANis7h25FVZ82OdjiDqNi98CcxfD2tyhg+MznPYlYgJkZMzpoZ2KLx2jmqJGfz1sUBoInRnccb3fsqg24S5wPN6Mo5IvqlJQdAUUlfelgOAFZxOHR3o99WG3Xpr18AElcgTeZegbaeEd+cu4JsI+lFJ9+jHZtythAYoZMw2t6R7VRsnkzJWSO+ivsy2vquj+eyF3akW1ZwjVlM9sHfutPUeHNRSL1EiBEj3ybFV/Zj0AYoyv1r6bDPxUawaUzSZqp9vam/ZuG4w/c95G919ssB8EPI+zso96RYOZDcusiL3u1Lz2FR3K8Wy29TfnMAfFnAeVb9EiQueLfO266J+KkSlD9MmQRzCuU205KypTxmuaFdkzAhpfI42ERsJb+LM5OaGAf1jK8Lrpq86PyjrluL3dAxsXVGtPDKOvmO2S6ru5j3acjyU+wS+c4x9jfSDOm4i5rLhVnbwtfTX3+FOi9C/dkXx2orm8QQ1cZFL/LuurY3YRGrd5GfOrvyziP1DfGnY2o/F/ZVdDRHWmRbJMieDFWG8BuukYBONLtvk4LFha5oG5ex+sBvvhwA1DvUzfOacUs7+SLpMOcACL7Log5u8V3MDaj7UDmfP090taFAi3rHRftU2mPmAOh5YJQ9ST1XNznyMkg6vQs0R6PaJpQcdUydhhRCwWabYVZSmDv4vrLoBT3+xmeHNtwBsJBfKXCnVC+dep8bf9NFoM/Jd7qtruZM8wSPJKwYRni2h58vR9pHenWM7hoLh7JurHAA7IK3WgM0le+ycStcyw7MXo+IxSzOQoxxYiG9G8y3HAB0RnLnfElP+w4APJ8h8fgPzxJTzrJ8xC8dEF+LRL5vWQe5zdL4DETadKPkuqipDydWhiYMTkI6h/XSsXUwOAMJFXa0SXfU//sxVafU2SRvTbrG8SV55teTSNchcZOkzgHg3orVyb5UO3s95teE+xlHjx4tJnT/c/Lkyd7CSWKEYKi8Eg6nqIJ3eVLLdWlXkxGWSlc0R7+kDHxw0UavHgffc/xJQ5M1J5K1UJqpfZFaTvhUOQCK0HN8uNPjdrkWl1im1tdWbsjJX3V1PjPZ1qYxnmtM7KDu0+i/2lBOYbBLHpvy9d0G8TtDPSfG5CNXO9UekiP+wXNDVf2gVfSPxmJXWlw4US6I8zxXe5voSMYqHW0o936kYvGHDxdSk7MhyotefKec8nOA5PSk/+aA4mHuOUcLai74i7ealHEdqC9d9AN5aIsAKI4L4sMxMIis+RgAnz3J1vEeHAAbFykmOSeEXGRmjx5xfaMFE0OhGaYdpc9QlnaeG1+jHFEYYpyV65ADYAe/H8qtV8Zoz7rUqbVa4xvWkMfdWcCjV+/tQ/dXyAPnHXecYH8IPJfWrUeOHFlMfK7yU6dONU4IQzC5DnVoIt8Fr8dCJkZ5e9jZD0O6RwIWNaGOYSzk6AtP6GrvFZCx/VzUdz+k80oOgElfaJMDoyFoyOgNOsPVhR8ZBzRyg84taWLk2ODFkwcVinIr+99zijUeCZmKXqjj15OH96FvHy6dGWU0dpHHKZSNHRNNPMfOPTnaLxlzxgqdiTugWyygOM7Vr8fx9wtVDgDkH3wMe04XQsBdm8pQ79BxlgPHCt1GTNfSgamFnJOJvZ7w8Z0z2WxTya/jPSfdgiY/zobRvMvxEnQ/QoWMcMHMKAg619pu9aeTjjws2VCkKb3Bf+k43O+jv0Jo9jXeZGM77LP1aUibqvKAH7fByjXCLZI5x99BKl0rF4eA5q6lMVkxxmiv8sPNstHGRo0cFQ6zHJsqS86QOBgtt4+AlCkVLUPT5m3oSDlRIXwEiUZw9E5J2Qhrq7PpuWcc9f6qCinCSuOrAlP+tPQ+dS0QK8/kdMFgU8pqQmVzOLHXTnxdDZFQvLTYmSE/J77WhZ76dwf5C894mc+YxUOfRkB5Qg/FIzWflHVR3OFY8xv1kAu/He0ekzrsJQ+cYOkA+C6kIMdQHW4OgxDZSsU+dznP+OZ80TomWnQ3x5aTi/3cvIbQkzFbLM7a2qO27ypv8t1DdYac5IHyTwfzIiwTv9Nwar2hXfqT+ue0M7LwmzsH2vmuDEdLcn97CL5TyiN9vHLWOxTfodsieWB/ZjGaY/hH3XvIv3QWWfglO95jcPZ0MMfCkqxJDqk7Do+5yPHslVtzLGpc/3TFOaafQ/LKXmi1e0NoWZ5+ENA85ubSg35q6Ua1yv7Fb8V8qjlv3xsDlDc3L8/LNUs3fjkKuBtbVjoGASlmGiNfg/TBogPOOGO0dwh7RnmlMZ5zsaO62OTjTQtUZtBkx3/pmFgR4BjMK4Sf4YzBTpsudfVVVgOfcnSzk591n2jKhn2XibxPLHLRlhKmiHAxzEVx6yLKU/BcSDOc7Y+RXta2+OpLDlPolvs5hYZ0xOC7yam8bms537ACBlwQ7SJxvnOOqpXzlW1YgWblnSYaTyshnppLFhdFtdH3n1cZXTHlS7Rqd2U70HSh+UvO8lR6TeXqsBC+jREAucZ8TLvq5CGGRmpe1L2Hsku3kWs+Sz56p/IFSykLd/XBDorz1nNeLknnwH5JRnuJtEjFMaWccKJtRNuxs+MuhYdNw7QrBiU8VsZGTvoptCAzLvS/V6eYdCV1AO88idqkQVkXIbYoV8W31gYPRR2MxGvdYDYHQIrEbEgZCIszICp3pHItdmLhEl+7KMfd43ls+ab8IbQ1UGmkzmMHak5e62hpkLPvrkX6KeUjXvxQuYwe+taGgxYHRchV1Q5AF4NJckvSlJ+sWIB2kpGkPqNRSKV8TDJGpc5Xbl6CFPy6Lxm3r0KZC5A67aS39dNUnwMDd2dJp0t4xmyfJnDKE/twvw9eNM6yhzmH8KoxXOx6IvkGj7tIcGF/aIHidtwX9wdovLGvadBfjO90ALA9S0eF/HGJZwdIlZcVVvEtmjt4RoeE76ggnaQFV7kebwHH8Z8lAgA0szsVyLeMzV38S2f91fotORrCl4O2RZmHUyfcpSOpV0knytgOke22PE4/CcOlOUiyXpDIJQsB/HDMLO7vqBkHe5J/9jv/X5uPxjD55SKuGLdjfzTHF8c2kE4gjXbZW1csZDd/J+jwbPwHUqM2QGdyMqZ5eAftor24H4qVyjE75+/bpXNqN3I8my/Y1mviRX3CLCcc3x6+lLnC1myiYQ6A0N5es3yaSDt5QusWO6LNxQyF/VIJPgdQY7idjNECySYlLQOE2d4f4gAIpUuCbpCKh8ow3JCB6k3w3H056FM8xDPxphFMvAuDHp9nI/F90QuFoj5zfTNadEkbHuozd36YkyONtdN9GB7CxO2+FMaglOcM/9LYmbfx2/U56tsFDTpt6FRyDgC+i/Z/RboL6TUxhqqn/DuHk3dtm5VPQ0AGBGWQRut+GpXmUv44Qx3RO+4hPGl8rRi3mico89xtXOzGOX3t603ptJUFSh3tJr7qaNWVQf5FVAHyLBwAQ+iFEHwb+KZO4YeRYFmcCiSm+ZdHJ4JfRas5kzqcfb204JYc0IlDg7RxV3aIMdEF89CyaAfHQ2XodxO+MbZMKC/qU9oMVQ42yjvXAbSF6JDngjXr2xZi+EzN64/hvu2xUB59OxJl1t0B4HQkm8/x7WxQ2p7BusezXVecX9ITBbx9zYehfVeVT3MRH7kLtZccsHjeGJXolWf7sm5MOX5Rxx7+vxDpVmdLa2wwC53mS31lDoBEiRiiM2NYAz/Fbio+nIB52cgM/xe7L22Tbkg9/uBU/gVt1b0Uflk1kfkKMWax08Zf02TbVrZmoDvlVuuhH3LCqcKXfAvPpUgF32BGFk46xQd4Fzs5OT9SNlR6J2InXclH4ajA5zNIbAcX43s5eRRONMSWFiionwuTXaRjQxj6nr54LOr8mNp4gL+FE6SvxVluLPumJ5x2JLOVDrq+eRiKfpMxlIsHjTMXLdHLzfy+zoEcJ9UhLFy/u8uyOG6/Hul3JA8cL60f0XJRD0FlpCeK+vH5p0gPUZ3Z9WZrA0bI4MtiqfoZvnNR2HhcMdfcDjrFIhUfzgX7XaEAvWKBGzuvaG5j9TT2o2WgbI/57cAzbszsqo1LtPGMvy8cxV3b31Y+t+3UVl9fz6vszdS6pM8oh5yXk/QZ6/Zt5q6yrPHldNpeU9vUp8zCnemDVBxKMku5/OdItF3+HonjivysXDSZWp/wyrZmSeWjXM6b37hR85VIh4ir179FVBe+TzIqEXzVRoqZAyBRSuoWZaHkNAk8Afn5Dto/jV2klxVeWZF7C45gb1OTEhW/xa4AEr1XThndLCyWwu00kc+Q77BTflJiXPRxx+IqTbKdF35qO/mhwgv2rHWZbL0JnoN/oWT1Oyd4/p4lPDlmIlG/03Dm5yKkqJ2cUPllPtS12DmrwKAwGiUn7JvaVwXFtC+GP5dXmFAWF46QOlmXnDPrabSpcQFaHmP4TsPNlZ1X8erLHJ4vdso4gaS0bcpl0NZ3gD9OmNehfTyy0PrxJtvW82utxCxDEAK+bk9Z7NTIOXVgsu7R+BzUOeYZSj8K3t+IxHkqiw4P6ojMmWLmt7pxF2rnePNhbQhs5uYFkQNfxa4cPkXkQckWKR5UyXwfYyKEYfUZbSJu3ERF8HlzF50nQfOJbDCyRlkPtp1C2jJUntz2Q+wcVGdL5Gw/6qAupU5tDR+vs8sy87MnelERAE08qB8p+xyTo97foHFR7KRzbCBxA+kLSLzAPZtjJWef1NHy5JPOTIsAyAG6JjwK6xeRXi2hnYfS9iYYFil26b1JlN8bFXjZQML3wvuED5V/kCJHGS7MisgBlOH7iHfwb6XRJX65sHyL10aGM1fyifz05JHeMTfplrHRIOvsACBd0eJkj+qad5GFM3njmSa+87MIyw7tu6Z8oQZTjrraaHgGwa11hr2HRXSUAMq63Yuj4OVOpCLEyMdAPFLGJndWXXxy0c7xVhj6GkdB/JaNRHxvjSqQgfcMVMXdhSwy1yYHYz1HWz+Hus9BeifSs8iH7yiq4kvGlzMCRll8gYdi0UBFMhZ2Q9ZbluOudUv381W334TU9vpK56xcclRrLqLBy997lQPP8PxuVPcppJ9DYqQO6+50flxzbAFp25xehzto0PgsHNxI1B381Op0R0e6Jmg3WeNuZddTOtI5++ddZaNcXvq20UHcpU7ZBWeDxs8i0QA+j/Tw+2JBha+MlCtwdf2tcvwpKQKgC8+pZcFz1jshcuuF1Ha1lauYhwt5VX+2OkKka5wdfHXsmG0bZxpDjp/GTYW6tkpe3Tjc0/d/i/y80PGpvs2vsexklzvVlHV+muz1HTynnqG893JUrK0fp/Rc4z/L2mRK7fJ54by3FQZOnx2gwb0U/h5SnwbpP1HeP6NhXFbgUiwc9FyoflQKbY9/pbSKcLnUAStFtzh3KZr/n3i6omHhXjvRaODQgOb5/SRlF4JfOU/MgE3tsxC+hGGRtW2xE0Kv7zwxWEhmGcHBqBXKHo18XkJ4D9L9kIpwMN9oxG8Hrg118pTaRsmvC7sK8hjLWOCYer94Kx9dcZMlF+htEQBcoMyQTtDBovHq+n6e2q5NKQc8rkFbGEJ5L9L3IfW2o5rDyHK4g9boDgDps40/j4t2cvwFOdyqxgXKF3MgPsVFTCljh4YQyq2EnkqmVsLfNc5dxFujE6+Odh2fMtZJm/qHUXLUVb+L9O0qw/Bb6t/g8/kpmAxVpmv/h/BZNU8IZ+7w8TPa+WzJWJaIQbWJ7ald6IXg5elBF8Xz+/iNkVyM4pvH0PBouXk1aqNBfbfYpKqqW3N6sTmlebjVEe/Tkc3GjS/qj1cgLUVDaAwXxxWrnJHSB7VRGzG2aSi26uvCQYoPN15qN/2Q19nrjGz6v5AWGx5e/+zg/0EirtSnRdWhOltlyOOSozgUr9h8U7HlwAflinsRe7FtaMtPO8ccABUoacBywFPhNQJfZyS0gV/1XJMhJ3qeeaTS5YfK7N1I/wyp8061lJmrnkrD7bIUhoynWGpDjaRwmf14eQAPMaHXYLfop8A+cwZc0A4P2sUJhh7S0UKTxcN/AA90HL24bYEaIoOS3yAsPAwYBvVwJJ4H48Kfu2aMpFgJMQrhITWPJoWFAyuEjmSXxgj7fe7KhE5EIXX4eVCfk693NU3SbXRBh3qAhhAN/wXfbeVSngvXGctWyRieu0UXeak1PFzdkrEsRm5dezRhB+12pmBS6tPCIK3Dpyt9lq8yGlMMpxy8xNLw5hguYg+aymu+2EEeziW1DjdP5o75ND3jNvksqj8n+k5Kye2Kcz9G1kSbNFovwFO/+zvTXIz8P0iPQKKOPV9YfgJ/f5mLnQq5pMFI3GujJjTHMx/tiaD5L1YGQvPXYR9aPiWfdCmL0nG7r3ltpvG8hGmL7NImKD4herCKVp2MpbSrrzLCaxf0Ofbm5Xo0hokF54PKMVylz+r41fgqouRIEyl2jl+aK0WP1dE+WeJPY4GX8fLOD0Ys8e/SgloyuuIgrMCBGNFhyHoWjkG1/SL8zk2xvRz9pLngh0XrQy0OAOco+EPkrzzaFDq3IN+O6ky29UCDjgbSOdQ2PzisxF+UHOTAeWwaaHdvmxGcU80BUNHDMcoqt4D4yla0qTi+FanYme+qQNomHClEKjEaLI3GgacMFrvdwo6ssnyWCIAxjIQK5e4cADTEeOSDxsNB1/4XXg8Cnc+09a1neLLawUPqZSgRB75ntAilbJORrvhUlRcffHQu0lniYz+kLs8YIO/zkDJd8jgFDhqdnHdtRlgoj5I3Tiq18ts22eI5HWGUg8adh1CeYvJJP7EI+467o+4zwz8rxlcM7dC84oFGVet5zFCa5XyejBeLC3xnfT+G9DVI3MEJinhJrT9nOU9/F5clpdCuMxpz0K7jdV0BIgAAIABJREFUR3Olk7HCSYoPj8Dxtwfo+7WpbaqqV3W6R3Su0VhmBM2ZSJx7TiF9EHW+pkJm6JhacVhU5Fs4Gcr6W3qGRY6Hzm+yA2Yo89NIDElm2VbHYIgciDadFRwHWY5M0fAFOfJ7GDT3Q/io6atd/N7J6VhlQ6Xy01e5si6qkKelKB7h62SowDfRzpmjKG3QpU2qkHZqHO0oL8cux8aKzeTrcjznZcT8VEUAFHqgyab17LPGuV66nPToEKh0ODk7pcpGqZgbOBfTYdJoj2leLxqYqrNAw0UTdHG4Uqex/bQfDgL7k/mLjQeUib6YEXxTRvm5EembRWevXLfkgVhyjh3VOUreNG46r/vqMN56B4AnGNzt3xfoC8MydaCECHVVHs/ApYdtnkqnrpwUI6MbSL/T2UrRajU4urZBfVSpwENoe318rGt/1hmiIXzU9DeVEA2cX+J4R+JZ+srFmSaFF+M5d+BfmsvIapAVGjf8kJ9ibJQ/msxmyhO8e5KKF8tlkAcawPxkCZVsagt4/SM8/5+QbnIGrCZiYtZoUPh0VYZRQE9C4m20f5iiH0LkV3UVfV+lI/C84B0f6pBOhr4MYI7toNBQ3wBBEbfTE+UMk95ilUsXeIbKpHQ0jUrutEYbCcK32D0MXYBonFFueRHR+1Cu0gGgscH+oa7jBa17ahcNmv3QNubMl8lodDLXGlWQk3dHq6xz8D3LIrKJV40NygnP5HJueAkSw/8PVRnOyB+0Iy35K6ouz4ch+qHMs/ikUe9uyW51DGouczzMfZoaX4WDDYlREKTNfs9yNtmrmzSTx4To0JaiHsninOhDdvumqf53fcmjrJ3Ghje/rOhH1VUs5poWgtLxzPdWJC7sKZs8IlCOACjmHtHrtGHlzSttjgLKNnV57TEe0Krd+cWjJQe8xv0g0anSD4SruO+pb9nKRd+bgxYXvII2xyx1C/tr5W6QlLk9hl9v3DwT5Xi0K8gGiqmjLa85ADoqqzqAQyfjtg5yzzVpTyoERgqv19Betl/GF50ytTfJN+HoDX4epeB59S7nRfdUFxePB17/JHlGZex8I+i8EMkZUDwC8nkqqDGVbMhEjjytk1mojIfmkzzsIP/x8oQeQsOTh0ovdp2BjN/Z95yYUW16KF/qWPaMGjaTsjEPaa+fR23gT0vyG0snV35NgisGvvSn23XZ98aZC2c8jt/oAOCipzb0lOUqDNToEMRc7RU/bFeULq+TSQ8Xt8NxAX77LqTCKRIyhnO2rYqWeOCjZL3bN49t9NGGXeUpwojVJsoe27SQzzY65eeiG7SLjLzOIUu9dxBbV11+X68hj6NLh1FQHRpfdGIzMuyVpIGyjY5BtYWYrugxzYm+A2BG3lP0XS6MjE44Aui/or/UZ1Fjo2HudU57RsFcJxmrdQhprqSTtijHCTu8Bc05RTt5E83TJbUyrfHBexd4x9KSow7PuNjnh2OH0WHUQw7zAw/7SocG8rtFbxaHWi5c+6SjPuNl1fdHYtQo74Cig3FpHhaWTnY7bW60tUd6l3rzvUi8gPZ1SL+l/u7kjGqreyEjoRk3IZ+EwO287LFN+o3/cmLfr2unlBonJeZrDb/0J7EcniQpxiijMUefhSgrV48bPOXJ38M4dsfTDcROnkav/jkIMtw+OXypQT5WHADqs9qd1BJu9Jpz9//XkLir+MA++IyRCa/va3dKhlKYKZOueONETbnzz+QtFpFVDhbPKOc9HHTEFMdhPIVNA7zQH02fOmw8ueCOPu9QCFpECAMa2HzzyM+vm0EsXC9SfxQ75/htB39cH7nfuEDmXSi8/KzznRvqh8UOCb67xTIdBwdt/Zj7ufrf7WK1ziUh9atN3M3iDgd3vQqjUTLLr6NFAITwP3Qe4UK5a73np0/ePF1Dh9wou8gJeo2yO0PiAiTKUEVdzmnHN4TwDpnTdXpMNlcBfxcnS5/9Z7S/jIDkmPMqw+eT5djTY0tRXfjdRRXwrqE/l0y0LtBQjnbZYoc3R39pHuYYWLnUNsRmCuWhDoum8ijTuiGDPLXRBY52ne3UxrvazxB62ozJctBWj8cn9RA/rdGI0j27yFs4HTUPO/2yssYQBm69OA/lKTSf9C6xolOLTgAebaDTqjYyxGv3jvu/iw2TzSsW2ugx8zUN3Cq+fAMez2mUUgnRkGo12lCWnkd2LvNHh4nW4SSD2QntQd94xhgHdYpFWBQe/VAsYvsqBAfPoEg+ixpSjzdIo3f6WFZt57+UnU7Ojxh+p5w3RR40fqND4zxjhm/e4Bs4CrnVWHBjb68Nr7YJ3DNqDg9t4GosLByawvfJbFPoxI0ybifi5Sh2PVLjYl24tu52ejqH+o2GRKu+beoLyQENNhoJ0ecH2/p5Cs89nRHsZJ0C3115SNEL0rEcv9x9CXLmdeVz7PKyG+bgg8eRbvTn4Q567X8HrdrLTatslbIR3jJuaUNRR30W6ZLyxoJfts2YHxv/MerX2KCMU4d2Ou7Zxn+obg+gU+lcAn3ntGcY/34bnT6fe3Zk1RGFTscfSjId7WgTTjugQ8cad7hXPm5ccuFY1xbPdvrvIPAmJDpKD9pwzSUHbfW457JBuEgvjh2pfj5eiWDy9BzHw7ytjlT7sY1u3fO2vpOOc0dWuLaIWlNV1buNDoClCICmzvIMUYabLjzdTRNRQ+e6EKZO5zy6LBq8wREcTicMLkS7bkW791rwKhYEzshGWbaZiwrKGT2xHHiVzhDkXdqV0+TFxQIHcq+Tl98mT0l8G37/ONKJlP4mTQ3YmTCJ2ilJVSKbWq5p0m0YcxzryR7clDpLskSZ3kHiImOl/0ONVs/4oUc9KYLFo1FM5GrbwqGp8Va5q9GAL8c78b0cackBoLHPoou7TKR/OHE16kCNQe7OcqeHN6ATvyVjRvwS2xVaMnDcDnvUgl90iyZX9dm6jC/JlpP9/VC+1639KXJLLELHXihuQ+bT2HV9y9ePOqOw1mGsMVGE/uIT7IivapewuxLPfgWpNnIB+VaO2uC3gm+Nr8YdXOmQlyEvL75svFegrM/67A+1i/ph0iHUqWMjBbu+x5Pkl86MYAd1SjuaykjGdsTDvGZsuGM6tBuD9W4Ir8JgKVqurlyo7YJ8lQ4LjVOO1X+H9HVIhwIdADNvfHduf9t8JP5ZJXfN6QDIdrxPGDi8s0QzgKazmVrvSSn3rcYY11HcFOSalLzRruQ9KcWnrY9Ag/JJG4yOtHk2B8DRo0cfDYKvRPqR66677m+qBPOKK664BAycwLML8fcDyPu866+/vhCSPp6FDKqmPOBxD8+5gCVY/D/5I1qddhxAYxcM/CoSz7E/sU7B1A1+dT5pHAvxgCU3VgU1gQd5qWIHrpRhkNAzU2h+TyEyPJHvuY8aqChfeKrrHB1dMc1ZvgoTKRkuMg+QuHgrLkfp64P6nOOHi7yQkD5OWMS3065wrvZorM3E014uuj4d1EGlT6XNy4xSHQBLE6MmNzd+OHFyEeEW5/OQdpRplHjmRLOLlKxrNJboRORY/AF/chO/lQ4LyTXbS4djlJGeQ0eKbxpPnDcqd2FC8K3L4+HO9tEYKD6aHxhCyE/067NEg3JAXOl8Odk076kPWIx8tI7dLm3uUjZU97fVIXyLbG3zp/ooq/Ho9fMM//vOO6cfao+2CQPeM8MPIwD229rb9FxYsH21F+BpTieZw22GaV1doX0nPUy5DXrdYmzbZcuwGMebO9aXzX6O5Yf5wdMe/yBxsXlQptGkn1PqG6OM7DFWzaORrWf/++RRMhYcBRzDizdWai/Xi5nXvLlzJZzc09tksdBR+ND+2q+QIbdxyeMOKzIW08amvMK2yOLzIfuQc1LQRb+av117euPXb4vwdA5ZjsnaD/J2dQC49YV/pHUHFQbZO2X7JosCw+L/kWeeeeaNIH4fOm9W5QDY3d09+84773wTnr/n3HPPveaOO+54Hph+5j333PO4c8455/bcz06dOsVzFVk/oZNRVaVS1jTeP5PqTNCkGxJCSyHhwF0a/N7gON1mwIQCJ5oLj1JpYMzc9zaDw1NKQTdza0IOci6Qh7Lg17VP/cTH9Hpy4cFdlWDjlmOAhVGmcmx5hkSnSJDQ/mlRRiuLNE/GWDSbAwB0KSN0gD0ViQ4svpOWERZ8B+/DkYIcLW345sAlhkafRoHjw5MZ7raVF3xFtrbx7NEInsi9Mdl4P0oVXjJA+Oj9bbw1jEXKDC/r4eVihyocAMViF78vRRVJTztnxtLY1fiudeo26bNQuVDbV/RvaPm2fKBfueDz5wfQICYuCiLYWaY+59G1Yle5To/xWRdjpq2Nbc817shn644g8mYJyw2df4UNDUIae53vsChjobZThgvZx3fnRD3m64c2DO35MgLA0UVIrDgsfPsBpfaF/cGYGIrfnbJu9Hny9D6ddNwtnOwHvNI+oMrZc0x6Y5dn/88W7vOQRmgeKLLmWLzG6JwQ/kr9FOrEc3q50bGsOajSCR2jx2LbkZJftuEvoOyzkcprFqfb6OSapPxqzlzZjPDsp16jCSXnbmOsccOjzFNnB8Dll1/O8GyGILwH6aI6B8CVV1554b333nsTHAXPvPbaa2/B90fh+0kwdNlZZ511e+5nJ0+epOGY9dO3YdfGbKhCaxr8bXU0PZcCnEmhFkq6NDEujO3QRTPKU0k5pbZQ/HV8SHnRuKfxz7Jc0LTesSA+yfvx1AVJCHZuwkUdCwUtBecUGd8jHey4aMChWOCoLxaLwhAeXZ4qTIQv+et0mU+ZD2HASY6Lf1585yIseI7UeS9bHS2SwSUvcUib1S6H1zykTEieqjERUi5Hnr4ncs/4okG8n4PnWBquv1GOBuxBbPkKOdzDb50isdp48HiOltM22nwO+lxY8sN+SXIItdWDOogT+S/+Vn2Qx+k0juVPIEU5S9t4aHoujIN24yTHO6DHBfJ+ar0ab87p1BgSqnnN7QrNU+tswL6z/s/NUxs9Nzci35Ijs63cUM/BX234sGwqslI4NDWfUY+MFu3nxqjwPGgYo8E7qF2wFiYFiRRHFMqvbJ500aW+bdpk8+XSDyHYSS+4XdyFYxa/Uz/xNZ+84Pf3e7ZRd1EHHYh07GcJbQ9pe4Muc+OOF+Ex6qzRuRFbl6d3al+trn5xsltrh3pjjrQKPvEbx5fT9XuOv77ts1gcqvJ3dgBgIf8YLN5vw8L+2/GXZ8sqIwAQJXAR8lwLJi5DhMCHEPLPM9Y3oAzPkn1F7mehDgApLec9uVjKgCy5MyUcmO7DcBl2Ns/RVgqphMEJ0iQ9VqmCU2V0+e0FXRolrREKfv0aeME7JeswqMr4Ssa4+KWxzrM7FzJPm+PCk8WV12f5NEGn1zD9VHkp9TNlYxeJ77Hm607cu08HWTTIgOttVzYHRrE0YhYksbSZH/TdAo/6bj+Fxhhlmgy60Il+DL7XtU5gmhzWmNpmzUU70qPzFDqSBd5dwc/loU7rlLpyl+lLnwlX6upHIvHCwNYIi9C2gfYdyMvz/C8H1v8qtFxVPs1/xaOUxWYNzUKeRPOgJo/TiTfi+RuRskXJpeDRhoPkhKRP972D2tUmcYurJqdjDEagR1t0htS46aP5gvmSHd2aKyk/rKvW7m+yd8XvLmjQUTmPaWuNrBYba/jQxkraJErhQXhSh3ANtd9GA/npAGB+RoFWjrs2Gk3PQ3BFHtqGrRtzMXpX9tlkHC1VGJ2BhbnbTWjEGAvqxsuU4Ah4fJsDAJ37KqTijgA4AL4BAL0Z6TmsOPezSAdAsTjjQqpszDQN2JpBxwEctQjuItxDlBUGnPi4e8sbQSt3hiTwdJLUngss8yvasREAF4mHcujvTPQrXwmCuna8+v0dlIXHT3kKhxA+9I4Wnj18kheqmhidh3A/tM9QrjYsTDSLkMVcDgBNYsm7BepLssTd2soJR/gGnVcKxakuX6m/KZfsc+7gLDnvkI9tpvKn3EZdOKmJgywEh9Z3bde6lwdmbpz2tUPuQr4JVfKFZ+BzJSQ1FXsZDq1Ov1T6Q5TzDTvU54/vIhQfnxNrtoimTnb2T+url4bAOLQOydMu8nPBkW3HTGOT44dzIvHhvBd8hIT8ax6gDfTVSHxDSHFECb+fwr88AvZufP9e11bZDUGRFV4Z13dtbx7ZcWW4uJC+Lub+lIWmN0fydZsPEZ1s+If2v4cD563eHNuSB86dxKtxbuzDJonFoy2/ZK2QCdf/vp3gL0DVHh4/4+ezTYvTUNtJY8PJ377Pr2STr7/9n5E+hvo67c432Y9tOHV5jnp/D+X5iuNfQRueWxqzxVd/nqjDv4kHlXE4Luz3qjJu7sWz2uOIwp7zGPVdbUQx8u2pjiICwLN5l9rUBb+2spLLwhHZpps9+5R5V/TUGUeOHHELnMZ6caa+EeQ1dwA4hcDLsGZeB/M78SHYQa+QkoKZtNenTcDKz4VB8C59G30NIu6C35oyCdfRB93GnSg850KPfXmzaKwsdqVYigUqEi+sLML88Ak6o97W9pjnnix2fm2haLHttZckeZPYB5Hv75BoXO6H8hwy4fj4gnbrBW3I785l0gHp+iLoXHmbPLh2+XJRZ+SIFvXE4dLkVRs2GorblPNVTc4pE7bfRunI3pyk4o8RJgyp7OIAWAlJTe0r8JSNVioPXcuhCc6xwgUh58XWHZPQOj1DhfqpVef4eqHO2dhWt+Y1Xoz3WKRXd11IS498K2j9GyRecvwdbTxM7bnmCS74eAfOa8kfF+8xfHr2wkdQjve7FIt00Z6J5p6jmaIPVAflkc7m2s2pMm3JWbLcqo8L1lHvzfjORciOvjfayDEY+nlRRxEyjs/KK/D0bBfPOFdXOiLc2EqRb/UZcW51BAkLh03lBkAqBl3LSQ64wOPxQy5OeQyl7RiPm9tZPReFzv44VNY5kkfmOxeJxxpbHSZVbfJtETwnf0ELvRpaLlrlWKqOTMEdbaBz73eR7kC9D3Q06uyxGBnzaO3g/0E2kpowAO+0Yzj+iPE8Ba/YMhpni03rFv4aHYSdjwC4ykMcALnD/Fl3Hc2QCAApBedFGs2LGysAQ+eXQV1UCyE/6Fo/6O2BBpUpJy3+n/QRX05BrhzfKBOVci12evWMSoQ8OIfA0tsCNLBpDHEyYxh+LxN8UuMjC8UoWeRdGPohxrhjRQqeX7lIzmIAgOYiCgJ02Xe7SEHKVvxwfDf2XYh8lycvTfh0OEW9Jzey21qzlw3S1gKRGaoMZuGVPPl6xhiN9067HJHNicouPZW0U1ihe7hLV+mFj2JqxMyekUsuZkitOyah7MbqHF8v5NI1VbxKVvmIGwCLeaIm7x5+d4uEjyA/X2G5UR/g4ebb2t1gT064+P9ByX3tOPcwjnY2tIEr2uwTLmCPSZ8lRwBUjGvSCjLG23itex47Nip4XHI+CgNuUtEx03h/kuwGh5dvJxWOeZRfOPFD+RTNImpoKP0vOeBi7d1I71DdHK+1H5RhGy9A4hz/7zW2iUXT2zY6yYPm8wJvfIh3J9kCPbaZn9OhC1TNe5SPpLefoTz5L/SgL1+efUj7bWFLSx7IJ+2BlWgjZ+NU2OkL27+pH/t8JnzpDOcxyXmfdTnawrfYuG+yz4Xrf1C530DelTXuYA4ARBo8BJf9vRkL9p/2LgF8Hb5fevfdd38+9zPUcWtbZ3hKodUb2EZras9lpBdscdGuQeSEZm9MfnNN+Gpj40IEebhonCGdqBoAMTh0VYwxdeXOK6Xh5KFxcS7F4fLuh/BSlreQMiF5PLrkeVdlai9zCaGZkqeMH75zLEVFxbT1gSbIEIeFG8eMUOIk+BSk1tfkSH7Z/MUFNm1YoAwXrnSCLS7bVJ/QSbQwAHOOszaepvhc/UDWGEp+UOZR+tcZvVHHTMZqr+S1uKMHbXpVn3xIfljFyi5nVb2+XujZARA7vjhezkFiGOzvpji40TaOrR0kGsr7feIeSxu8LRaTbfoslvY65hcGThc2HpNl+zS3Up8G7xBLB7NIUHRMhe4pIgjcYkz0KqMg8Iz2FOegxvPYvhy4+iS3nJs4F9XKrTAIiirIJRNlmybFXgmRd+WZCe9Gh2Fb20SrdaHXRAc0oneoZSd03qBra1/ocydryD/4Om1qWIRi5umaxnE2mANgNpvd7/zzz2eY3YfdawAB7vecffbZTzs4OLgn97P5fH5nG1iofxd5LvKVY1uZdXkuRb4Dfg95DoAi/B3flwxQGads2tLrvvA7lY9TQPMx2l6ldMUX2fknSJ9U/y08ij6fMixplHU+41mlDDSxOG+nf6srF4ecdFuNgjFwzV1nykRT5kF9RXnjImDFW5mb5yp6kjdnMGXdnQbtxsUEnlNm2P6l4yaSsYWH3De+RJNNoYOr0eDIORYcdhoTF+I7dzu/O8c4y93PwrXVsdJUr+aKf448fB3VyrGCsr6tkG06aSr1b0VeyoDTKcnOAvBEvbdk6Hu6nrstlTrT61snr9Rj2WwF0vfHAr6yb7jjlHwrtcZI445IilxJr7EodVKQQd/VaET5pAgs4VroLnxOh/DrcBP2jfIg+pRjF/6ezGdVX2iMURYmGSkjPVI5p+PZjuSYz2txFN6DLn4r9MvM/VZeqDfpMY0FtpNHI/fVTwdt40r22sKOFAakkz3io40X91yyxjl18EVlCI/CrMjapqeb6Kmdjs68Lq9sAz7mW6oWG0Rd6g5pZ1UezVGc/zhHXYrvf4T/Hz1GX3XV5TXt28PvdKRyWuX/vXw0zty4q7Sns03q5SMAT3/608+56667bsDO/jXYjX87W8g3AaDBvD31YUi34v9n4ELA03096wXVGqJVCkWTgjPksi4m2tomRc5shz0HgBOGJaGrMzikhBa7nMpHmtyZOGjjoUb4d/U7vdmhBseS4RxjIOVSpOS5ihZ+czcbfxhZeOax8Ozjd3+nhBP+wjOORzTM+WFYIndxdxxWPq5lRZiCt/h29fFrsQupv5/FXxrdC4XfoQ5OpjOk46A3T6GjSaiTs8bDNsiIFMYFuzSY8Z0GaGPYXblMaFtRjnJMjDh+VhYTDXLAMgujEfminUuS3V8Ur29H/VkcLN4E+Wug/Wrh2DquQzHLkU94rThWYmiDhrvYiMWqHADFwggf6rUDnzbKcg74FqS/RXpn28KsrHdj+CzVW+UAqHQyVdUhef0XeMZL2x6XykcDbYcZw3KDzuXW8eD0LceWy5Oqh2r4pV4I2ulN1Q+u3jo9EIK/+oy4tkYEkV6XsaF5eDGvhfDXlAf0dvF8youyxZxebof6rDEaUXjP8Nc5OZbmANDgM374pgSOCc5JnefmmH7R/FcUKdeNZ9G7yWozZaQxWk60iQsdbfMQnjX3cAOPdwLthZRxeSRr1Mu0waJsc5SlfUBea48CxPBSlXfosaCxTPnjemG/K/9dykt/Lmx+YeFkMkg2utTfd1nPZuIbwRbtSV1TdeE3mwOgCxNDl0UHLIVE5ai/asCGTgo56u9CQ0YDSSy97kuGqAtX4/k5TnA7SDz35Yy3qHDsWINDyoATDxV1sRsmZUUFHPSakTI2MshBLm7SqFHUzgHAi5/+T6QiwkLYFd7bsnItY+DjWuEACNo1bOp/yXuxsEbipEfsPoP0IKRiEpOsFmRyKSJnTIQYMcKLi6xPIf146iQEOiuLnhZslowa8VzINg0R4UKZX+wu+go8hww18Sd5L+rv0jfCd8UIkzFD0ockB844DTI812FyziHboMG3nzAc/nPAiRc9FR/h6uRjxamjPFGGcx1NN55Ak4vlNyDVXuhZJ1Oerj9O3dQme30+9+bMd6KeV0q+KzFs40M6ltm4O9lpEenJNHV5MQ6EfaNjsI3HIZ5L/7Eq7p61Yunhxrk0Sh6ECecn6saoNwVUYSHckyMyvbZH2SSh/eLP6eUy0jEOi6SoP41Nzj3vQ/oupCAnjuMF5Wfu/9T5swmLVPrCbWFH1vR9lI7UmNzD38FD1TVnDuEAIGbBb9QKleMa/Gk38ZN0zKRL3RVjiQ6j4hOrk3LykUoL8tG4vpT96MhzQ24HifbXQWqdqeW21QFQ68lNBbJmULFjZxLkeU7aY9DyJgAKKhXvLtIxLpRC+QENKnp+6GyIMjhC62jLBx6y9b+MIBrkDH/msZMPlg0vz3AvvOpOQSDvCTkI6Fjh53DJAUBFyGMO/PxZqoLw6uO9GPuix1Cve5EYbk6e2JedDOcy7jE4y0ho3CVo61c+lxF4If9HuxovOFJ+trl250GG3dLOjhR40s5DSBtcnrLcxJT1aOzof95O/gNlXMrGTEyfpfCzrmXqFjshcutN+FyUzVMxAB3ngOUxhOs4lnMsvFL5mWI56bFLJOdRO3vemFnZ4VP/F2NprHmrb7zdAreqjXjGhSmPabD9Ba7CZDJOEdkWu2AtyibpG9dQ+uCfDgTORXx9Ii9QZDtanTie3M7w/yJSLLTekHye7bdwhIeUC80j+Sqyh7Y5pUwoPyH5hMnLkPeRCX1FOeWHOvwgpL6ceWQnkWSQozBn3ZtOy9lQaCc3s/68aY7WnE5ICttfMkUHAp2YnZ2qbVhvqwOg8HYB4KvbAOrjuSYqkj7e5+DXwo+KhvVkbau3qAx6JVsfOKbSdAY5MNlLpeGX69Pw6JN2qQ2Uk6SQuDoMtbjkODuvDWdvscuoBEYnDB7+WMWjHACF0ypUIecyTDQZJBl04ptsc+H/VqTK92V7uDvnFA36oD5r69MaPGng1u4agh86gZint7duaKFDHmpf7SpjnA447ozWGuGixXFDzJLP65fGotuNoXG4cJLKWCA2XOD+1VTGSKgcVC0iy2Ultw7PpAV8KD8Ness5qdn3QZEwXeucQnnN6ZQ9Ok5du4soCPUdx8wfS/b4nPmK3Trk2R+7Detsk+TATvOFGztZFw+gzeNjL0Z6K/r6CTn4XXca3kKPTVlEa2hxvbIJIbuz2DhHgrO0AAAgAElEQVRAGnXnV/MbnXplvunkK94OIX4ZhcDNur0h+kvzaVHVujpa0YZrwT6d9PzQxmi1fx22HW0+6uIdYbdks9ThupUOgCEEuakOGXLsqENtDgAZ6FwEcEBEhZb5E3puB8DYGLbgu6vnrd5V4UtFWIR8p7QLNGgwsj/5jtl7kE6k0irXL9oz/E4nTiV/mnCoqBc3tce2QzJJDHi8Y7RPFwU4GtOlitVnlMFjXeRAWNDoTgn15kKaE8LlSC9Hql3sDombxlvtriGeO76XLkLMyaMmw8ZokyoDqYkH0XSLoSQ94ugPgUFOPENpeYvIlYtovbZTjy5F3ITSZz7VEbyLGEN7E/P6cov2cXEyQ+IxCndUzB0R4xxJ5xOj3Z6FNIduG8VBs4n9MESb0Ne76uOg6DifJ5T9HL7z7RZr6wDQ3EP5jtIPmgtYbOkNL/iddjltvieKZuE0kz3GXdylu2K0oC6OLCAVDgL+37YGCJUNjeWdkPZpbcCsp52Du8y3z++ADoDooyCh+AyVT3Yb7/HgXXd09FBv0hbcb+NBfVhki3WANNk1dTapOQDaeqSH51LEpBy6QE0Ks5PCc8K0TTsZLlQ21MGShG9ZNHIt/OpEzl+k4/9C0etD42xlwokRXdCrPBahSYFKjLLa9s5g8uEWQXsx9bu8Up5Ri94uSjOFx7YykgMq/ZgLjRb92cUgkFFCFr8JicZJbzvpFfI/028MKzyowkk6qXbX0JfrBhqNxzYC+qcV6xA+/HrqJl/JArMG7yZ7xhkdiYsIgAq8Cxz5iTUW2jDq4zna5RaRtc5W4V7IUYPDk7qOeYjPUmRbnR7roz2xNKemp8h/rNyqD53MNUXG7CETFzm35lw8pNo0srk4j1E3baXjQhgUx/yQuAh1eri2H52Mo2wRtYUPFzJZbMnUvowdd14bOCdH23qyu3ZQttWe1JhiFI0bIwv9FDp2OrSP/blwbCfMYTOP7/3Y/lH+ou2pY17zJdvBqAPKadAnltcgohkyyR4jrodDHACpVar9347yP4t0N+oqv+mN434FV3MApCI+UDl1LJXPWhh5Q8DSpmjwnOfbfxDpYxgI39bEk2jRoCS+nQwD0FpSoOV6pZCjwsl9Gr5x6ysW5Dlw+VIXj26y8MvrNzpT+Fm5+byifTTwaSjU7vD1IR99KlnR5vgL8uCmtg/17KEsdwd+CenlqUZWX1iALif2pSgTLR6cbuIbFGIcb9w94YTU+M7oKjxlJOyyT5Bo1Acdz/CM2ONVC2bRJbngxbrjT1gQnyU9gt9pcNLwzH5jtAzKQcYb6iLerq8pq6N9wAv1NeVx5dWuro/LBpDPbFluh2qIL7cxxm2f/NXJbdc6PX3GsZZFXkSTu2pPQ+IxMc5JQbQlv8Xit+s83xWbscoLA+oifrjoT460ydEGTzf+FOh9njylznsh/MjWc/ZX8HEt6VlWsfKGl5B6h8qjseyOgPAi6hnq5jzLzZusR0Kq2iR8lxwsVXZDH3ignqjIQWFTsNLzwnzHtTfVNg/BK1XfmgMgBN3IPDLCWYqT335k8bXPLkXgBlcWb7EPSpWiKT1f8oR2AVRK1TkIOilR0KIySJ50VZ4Ki5eFULGTXvDCVAaA65d5Gy4ev59E3h+uWjSVcO8cAdDGU83EQyxo2CS9FaKpTuE8Q57Cgyt5cDsnrRiSthYl5I9e7crdFinwH0ceXvpYeV4/BJs+JjbJAV/x93ikhSNIWPg7DsVRJcnkQQyuIW1zeTyDjD8VO1PAtXEuE74/g6wMzas8XuAZpJ0X6+oH6o2zkejUyW7cCgcafNzVjDFo3SKAuAXpZ+mOSSygJHeFOLTppCq5KsttjOx1yYt6K3dhutCcatnYuSakHZ6Ry2N2jG5acS54ssExsZBtXy+i3CKqpkn+PTuOTsqgcVLXDtByu8LUA4Vu7ENXh+Counfw19k1wbojlH5IPunbYhgjPQips94NqXdb8ki+qHM4FjrZriGYyS5figCQ3C9Fp2qMFnNQrvURaNIOoUzTTluM74bxuItn2eYz6Xbav7RB5yF4heTRHO82Ocq7+mzvTHT4Pzcgou5rMAeA0PMWOxwsnc5BlxcNIR29SXlijEUtjtj8pfNVTXhUKRo/v54XP2WYuHM6EzhImbIpvhi5AS61O2cxdJhXtKjEeQnkIswthI4mhdZjBV0NfceLZ4y2Hrkp8y+94GSJjpdoeZCMc3JofK2TaHMRTR0Udd9HCO6peTzd+HHQ+F7PgCUWix2HGPoao89Gmf8B6YugGfLGhsJglczNJYezkPHkLR5OIj8jLFaMBE9OOi/WZXxl333JMYY9LFYWUHV9KGyc7tqL6esueb0+oVOs1bALqUvjLEluQ+iPncfXWeCFC9ciigv4BV9GNXYbyvWrz9w881/x/LeUhzroPqQTcowzMuCBSBfh+59WtSPU1kO+bNE7oLUSHaVFwy54PJZz0VCBHevg4mCQV8rFyI4wKKI1kZ7YxV6TbnwO24n0+C60YtowZt4UXZ6TX9RPPUr/+17DWHOPaC/SYf9FJL7lInmjo2sbNK/QBs1yJKivsQy6tBsro/w8PUYdH7Xwd/iZA0BIhE4KIYIn46/IWvZwacBegken3aDxJhre7PzSPieDEP675JFhTyObbbwObWkMq6+aGLvUn7usDI+s3srcPDp6nrFceX5WE2TSor3Mc91CpEn2PT7pJW69syCXUs0pY5KHlVDvpj4NwaQvmchBV7pxV/psLwdN0gDdIDnw5IYee/IRbTAP3QeSEzcHZFm4CrMlJ57GyAzPeKbX6alGh5zmoOjdglz9HkMHvEaFdvq0NRdFn/mN5G8H+Z0zYWmuG1rmSvNAsbuFRMdarxhUzA3sM344TrPIvsbTItrIGwvPxf+MBjgkB8B/4/9Iv4N0tGoRKH1GWrwYtXazx+s/LlQqIwAkY26c820JH8KXr0Oik9E5LJ3DnPloqNORzLH6K0gPRXot0kV82OQILdfl4675mD/dinSAtNg1lF2Qbbez3N8x34W9w4s4ROl05HdRZtwwWpItzyYh/VGjCcQnnVPRR9ya8NSc6fC7Wrqc+ifYmRvTX215UT+db/y0XtrrjeGPIP9tkvfeIxPa2pDjedPY7EIfdOkAcP19c2nM7+A711rfidR6RLeKD3MAdOmdhLJVAxa/OU8zKQYbt1IGHPw819a6g5bAbnSRWKPLE/DifJUmXXq8GOb3buFROflGM7fhBYacDGRUOMU0d9CGTOiaCFzZWgNRtDiJRl0IQ8LConC0IV0o/jhJHmyKGKCNbmevU8TSWHiUjZk2Prz8NNwXMtdWbpOf++MN7aQx3XocYup4qJ85djlWC6eGdEDUYjJ2LorFRXqMR3b4ms2VyEFvQbJyV0FVXd7ihnpqP5Yfl1+6mXYBaSzsgqF2RFF/stOmrs3Ceib5LhxcHr6/ja/Plv1Ag5kL6q8dYiyoz8jXYfYZvtMBwFevfhLfv7GhPUvRBW4hhTK1NnkTrr6sadwsdg1D59sO8sYxSmdu6+Vv5TEhe6+oOkTm6zAQnReCDC+/fQ3StUPJe8NYXshFKrblctKNrZsnueprowN+rkeeo0hL9z5VyRx+23H0NFZp20VFPEqnO3nZmHVBarskD87xv9fWX+XnW+UAkPKgohksvNYfsACfCoFCz7O+vKBu33VIeXBUDPylwcPnqcrAr0s8PRl/aVR3ugRPPFEYd/k/6DXuRFUJqxQ5lYI75zeqJzd2QOXKDxxozLPPT4QudlCGCoCL3VtRJloZhPDeNmGn8N1UL+jRoONuJeUz+KyisKj0jHsyNsjlOCG4puSpMxqlF7gDxPYN7hhE/cX4x6dzKH0KLjFlZJBmiYqJqTdX3pIu5zj5KiQerYh6/3AufnLQSZ3XctQdQ8Pjk7vNjHab++UlW5zv+TaQ1rkQ+TnvzZCKxWQML1PKW2X8t/GXYgDX2Uyag6iDGGrM8HJeHPiH5AG4RjmRAvhmny12elE3X5P4EtXFO1MqP8h3Bx7wPpJ3g6fvlSw12kyyX3ckH+Xd72IBrs+B+we0l3YN29qT8lx9FxRlojHBOZ1O/dYxUebHsz+o3xYYTG1OT5HnEOwlJ8WGxhhze0V/sC9pZy3dQ+PrcDzjJgw/zOP3GcfNUlRPGwYxstZGa0rPx5LfbXMAFOEqTV5WJxSajPm1CDXC92K3DR9OzgsF2yZEpYEwQ34KfREuI5o7+P7DSPQYN+2GrhgHqUoG5egd5sDlgorG7yTCw4il1yZi8g9IXMRsjKevTV48+YsKjQul2zUf+mcPNAYLOUN9lNPKM1BNbfEMhapjOByHHE+1DgB/okG+xQ77lGTRGcBlfeTrnCYjoQmjLnICusFnZ2Wsszo6uva71JtSVgYpjeegXdqUOlrkdGG4pxjEZdp1BpJkheOo0gEuWeC4aN3Fy41BRRs45t2YK3aIXJ4c4w9t3RW9TvcKaJxlc7T1NR777q8c9HMa9hrTZOv7kB6N9D6k70JqvIMlRzscDfBAO8+dd36xxtViMT6WwR/aRvHHjaHWhab6rtBjfW08tPEtft1OaO9OjzZ+tv25rxuBBeeVxbrHGyNFf0lugmx8yZqLfKy900TycB1ofwop++XQuftX/FJfcE4a7FjEtjkAKIRBXmB0yJ8jKy+q+Ag65BHeYv1QjAOgSVA8mszWaIAiLw2hHaRjXQ1l0KKgEYul3cEhvMVdBo5nuNH7u1FKXkYL+6TYLfKNQfxWnCXE74NFrtT1E/jaw7MitH6IyX4so9g3SNFWnq+eTNhd2xiS8ekm1ianYrSTSRM7d5q5u18ZXeAt6ltfpye9NgM9Olb329qW+7mnUyrvzSjXJ/nnz3QeLfErbBzuQbtbKtO7bKEezh00nFZC1cnwFBYkwsKF/lMmCqMRye0yHc+hc1BP9hD13HK5bfRCDfsYXGTncJHx1UiMjKH89GY3oD7Kqfsc4B/KGc87j3rhWRVmwoaPuBO/pMea9IHa6Bba8xra1DW7fOaP19B5KaaPc+eVfuf8xnmT+ifpcrWcfOW0/XPyFUrLkzWOv1p7xNHz5uTkCEJvPiPZUZz7TfhoDmIWrudaMQnFOjbfVjkAYsBBB/0Y8v8nKnA5AKjUik8uBwBpaeE3w78nyjtAeBYcsRDTtnXNK0VSRC6ETOTehDzp97d6clC5ExkjB5osnNIbTbH0LWNOgQ7hFNHChFEPk7lrIwZfGTXcqaSO2fMm2pRjJpTRpQWrN2FzUXwQyduu8nNhuh9Tdoy8Gl/U1ysOC+nyqGgCyVbvIZ1yADjDfUUvyGBiu8bcxVvIFtgoeMGHx9Ko82mUZzHG0VbKPT+kt7E6cozxMVadORYNobyrrp3yWNFYLnQjZUv0eB8Aj3xyXAUfYQvlJTVfkx4jTekDt2G2cGbKpmqMyJOuWXE2ygEQFfKd2r7UcporOdfvI82QsjgdU/lRX2zE0aAqDIQ3H3FTr5Az/BYcQViHq2SQR3E4/k6W11Zd+iNHWdmvhYM7dA7S+ofV044LdmRqLNP+ow5aOuZtDoCa3gRohbEk0G7P0emxNGIWfg0DwXmlRw2l14Ck8i9u3k1ZqHqGG3fJWwcA8nMS2kE6FLswie2rrvk1SJ287fv0NHGGRq643S2+t53hT+9A4uvbsjquura3a/kcY6MrD+tS3jNqOhszGsdOTg/4zzqNs6595hksVREARaQOPreGGByaY2hsFhE1SE9A4o3mdHBuxMJUCwYnL406OyZv13608sMggD6NGhOpXHVdNGhcB0W2Ie8u+Fw5Nonf6cAqIlgwfge/eyUGO2+s0R7bDy2rcu5oQOWdUZojiFFVBEDhfOviuFdfrTi0Q9vQlM+z+x+EfHylJHkdxf53fFbNualtjdWxsj1dBGr20HTphyWnuWfnt0YQVuHQpHOmYjc6m17yFTTXo8zi6HbI+seTnxn+rzzyesbRo0e5YFj6nDx5cvRQ41QB37ZyUg7FIr/K6Ow6MebCU3wuvML4nj0Ms6woNWDYBCqSg1xtyUFHCoChgY9F+kTIgiGkXtDlYOfnTUi8ofoKJJ6FWpx39xTk+1HvPITu1PI4BeovlLzJezFpy1jgDisXZXtTa8cQ/OQ0IKr49SZsOhgmNc6GwDe1Dskrdzvchad8FzYvLAveFUite6hyko1d1HdsXXXNUFh1rccZ9zHGYdc628pXGfhtZVKeZ1g0cG4IutsGdVGed8hn7jkFtMkDyA47V3kLQzovghYkKf1UM3/QfqXjpLhvQDYr/6884605PaivcvEYS0dz7kxtmvdh78byxPyxi0jZWb1FbagvydoiAiCkXShHpwE/jO7d98s06Rw8m3RUtWe/r7x61BujHButG6AOE9F0+mruY3XGkSNHijAf/3Pq1KlBFUBIh1ueagSkaJrOdhYXP+FDA2w0T2Z5ceYJ+tJtrl36uW9l1YW3cllvEnNKLKvTzVOsvMviF5E4sRce3CkZ5eqzAp4Yw6OqXNVYWAdjIadc9UmrPIZD6pKszZCXzoGlySekfFseGeMru3Ft5YZ43oaXnu+CFxcBwIid92osHAzBY10dMjYYdh/19o0KPce+YTQdo7ZoCPM722wOgcwdPEXj1jPUKzcoMkOQTM6zR8jnfjKhhoJamHCxW3sDvt+HbfqjK4/qGxfpyl39qJDkpvpFm7v03HhojIaQrlkcK3AYUEdIdyzJjub5ovqpOpzLtgi+Z9/wSul/8OHWAydCFpGyswoZ8ceF+oyRAVyoFkdbJN/893QI7RT+XRnUVXssIpfOydlnmvfIPnGv1S/I544/7CBv7xEodgSgixSqrNe5QaHpIVVqoFIhc/e61tsjRUNDrfCehtDe1DxSVlRwNFqzLqhzYwZe90DzciQO+Pf23XeeYqFXfVftGfR96uqfomq32Ndv0R5mlGMblhZ+GguLYyasR/lcnfPc/bhN9Jom3TocpBvZV70s+KrkYMw+AT+fQP2MvOFbTI5orC3a7gwwZzSNyWtT3b5RjnwHyhtk2KHsDPmph1duNO5bHqaKZwvWxIqYUU6Cd3bKNKtkyzPKaZvsd8EHtEY/FtmF/7HLqi+Wwp0r+nCPv6Gv9lL0bUwbtVBydxbsqCwdtZ03AH3abbaNdE1RP/LyAmQnZ3SWTNK524azbBFGKaycu24ruw7P/fnBcwAkhaintDeXXpP9wDHACweXjrTgWTanjTeWGZHLDTnKxeLtUg4D5ePXX0d6o/jKcneI5mXSXkQXmAMgRfpKZTTxUlkFXU4XUmUfNEPq7TuPFONSxIIt0r6Mugaoc+ZkGfSeYnGexfOgeEaJBKkyCvAbnVzR5wIlM8SKyqzyLGLfshxLX4aNMwrWzlmnyYn9RT23H9J+jfcia9NujfIVuxNNzjsZHu5Cm6UxIllydQUbsV45Rsl0GhugdRsYOB+JO/mMvuG8QCfuXGM8ewiim9hdn2hsXCQsk+TMMxZI5oVIxWtZUQffXd74UdnKM4dtZTflOTDYQ1vY19zxOWhqV+xcj/ycP7lI4lGRNtq1O2WxWMfyGUu/BSMa4ztIh3MsUGN4U7tZhA6aZP0Qqgsdb4n6dinipgVTOiPc7i7llTYI9XsRFex0VgxWHu8usvhc/PYB0YvCLoceS+HdyrQjUCXLsu9YmPNosiOzvfZ8OSRjvTuZvDXOneCeR3KJ0YoDwBs/zvnFCJosawHwsLIGMAdAgCwBuOISDHxupYeyXMTr3Gyvp4udLAKaMYksalfZAUB8Gz3jfTOvxRmNpU4X1MTwiTpp1HACLi79mpLh7C8AQhd7bW3XBBEUFthGax2fS8aohKknat9hG9M20XRG3EFM2SnlrdILVfwhHyfGRbgo8wiDGf59GdIjkbhI2BdN/t5ozFZNjKnYaNxQn7GPVy5NEv9LZ/ja2t6mF/B8yamQ26gBvX+F9vwCUqgDIGinWAscYpH9cqnU/ostVzdP43fOcTtIh6oW6b4cI8/CgRmywGyj7bdBOpc/rZyVTWhrlkiF2Ho1xmt340LnKuRzi9LY42ajO89DMUMbo47YSH4XUXPCKDoir44/0NvDs0mf1w/F1vJtHgKyHYqGhejergjUzRdd6YaUd/Mt8nK9UTjjzAEQgByAG32B2sSmlCx3fHipGxXuWn2EL41G8r/iYBmiMVIEwYuzUKOjpd+WjBrRdIu5UT2oMhyL8ED0SdIu4hD9tk51SMZ2NdlkkfNYuW2RxyISA59sR5lC+0cTo5P92t17t4AWhsUY8TDgZXofROKOu3MANN2PMkNeOqSehPRXSHQcRO1ShbavBfcdPG/js3ZHvbyQlgPAYVkpZ8hD3cMP28+21xpAfRlJoJs9GiJHf8TQEPaUo8Lp5MpqTubXeZsDIHaHp6/+iGn30Hmb2hxqn1X1lfrpErTndJ3t5Okc7sYNrh9isK7SjzG6Rw4AF4UYHVknu2Hh5Be+pJflFZ4xWPSRF+3hHEl9fQKyMO+jDqNpCAyFwNY5ADCAo73YUmpFn6QsUGXcut3l2rCP1E6Xkt06L6sMXcLGcJqF8ZWCowwMKvbK3QHJDR9zMUwj4J8h/RYSjYKkHSzJhZOrgxS++yojmX8y6HPnaKMdAOu8EJHcFos59FMn3SIZ5w57tqNMfcmnT1cYuGMki3A5ja/ac5h4PgOdrQxVR9vdDvXKW0KG6DPWIfyXLpcaqu5c9WhRyXnjWNc5KBdP20ZHDgDu7tNxWetYVV/RMVY4CCWDe/hb2E5IC6c7ntc6IYfCV3qNkZHFnQA56hXNXdH0z9svOQCFKbNx4X4QWrfsho3dOJADgPhxvM9DcRkzn5xC1FGt6xfkXYpK7YtvyWFBfupOtb4wyEVXeo3kqNei9Na2OgBo5L4OiWeTejuv4jkOeLtz67mPVIHQAHeDadSd49Q2pJST4M9Qdmn3JYVWWxnPYOYiix5tTsx8bdfHUx0AbXV2eQ5+aRC5s9IbvYDvghPL5nQAeGNx8rtFZdw8h1qno0xa2PVyl0XXvvbLi88dGSHznLTHpuX1ZaVzVPqBbD4C6VeRVi7sy9UGr67CuaoxwkXC4gbpXHUZnTQENL9xcdx6r0BaDdMs5ZxQ4o6OfS6AOK//uPTC/lica5EUHJUYwmcoTd/eiXQAJB2zCOF9Cnl8eVkXh5/0LTc+3430EvJdJwdyALAPl15FW9bhXfsC9PZAY+s2LbviVlW+rs9C6tpGB4A7n8gbFnmxUW+7Xd4Clbssk3i9U4hQxOZBO6lcaNxluawitH7U60KWGY7V60TtLezuAn9vRfoS0gtTIkJC29clnxR2trN8XXjZprLAfW3Oi/bVLzKSNnpnXZPuDjCk8zHY645yLFN8Ygzr2L7y5p7COdrFSPDrBh06Pv8p0kOQeHNy61EWzwBl/kvL32PbZvnzI1C34NNCwclrlvB39b87ojLP35o0ipozaVPwosuHISVH96VxsFxK2CdFANTpGdF0UVG1GwMa52SIY/YgR3tSaYiXC6UzJ7OZITnu7Mj07NjTfUQViE8ec3GydEaDA6Byfso9p8sBsDFHQ9pku895X31DFqJfqb51DgDXUQDtVfr/v2DQvamtA1Oeow4qB346v4Inpf6hyqCda3+WMxSrdVlYi8+ZJs1WIz20/ZavGQHgXjjD8GGIYBaDed0w14TkDPzOEUneBNcaLh6TtwuuqQtqlNtFvVxk8Gx49BnbUJ49o7JwjqbyW65Pxrib1xpvMvbmWkbccdHB/HQA7LhnYy8uQvHc9Hx1C338nt2hqQUJ9WThEJoattIhbpGcdLxv7DZp/FPXcB6aj81Pl/o9nbNyH5EWkrQ/qecOutQTWzaXHA/VV6jHHUOulWnp5pVjcxoT1PuVl9vGYpeSX3MneVh5ZV8KvSHLCNfae36G5MWva5sdADRQs4ZXpXaiBlcROhWyo5JaT1/lpAiXbrbOXZcGP72YrKc3wzk330bPEBgLAY2ZovqpGYFacCwieBxG4HPFYYC8wZewNhmLOfvBWzAVr8dD4uK2NRJAfUIDi7uLo+kx8MH5hgYh+b44FBvx/3XI/wNIf4ayve3IecY9qslzBjq0nbnzaY7P5hTLzV8dPTkA+PhQLoem7AXeL2NzeU8dqUXlDOSPT033xzZZOt3NY0ubGXjm7jKhfB7E0u6SX4s6x1dy3VOap6e6UCXIwql353kXmWjQozuab4u7mjT/OkfLaE7QbXcAUHmwQ7K8kitVcGQcbHTIbCo2rlzK4PeMdLtopKEDgBN3Y6igaCx03rHt2tdWPg8CWkBN8pydxmbhgKXcIXGRz2NSTJ/xF3xyAHDB2njJl4wEhjkOdnkleOMxm5Uzk3l6sD8qMkAmfURoyvIb2zM2x8ciZvkNgXYEpCOYkRFVB+0lwnNIR9I24q53sJM0vIZ+ckrX0J6LdvzLATBLKdtPa/6R6ibZ81OZf7fWAdCnsEpQ3QAM2RXigHMe8dYdFXlEBzsTJSOXkPG+hKxKNrQfUryk22B0SWEXIbkp4ZQoXxzf0Ke3+zBC+9ny5UNAxhH1xK1NO6haYLNivoZzno+DekrSkYWhgQ91JaN7zkf6biQ6ovaG4KNrHXKekQx5btX1XevLVX4IYwp1dAof94z7bLeg58Ivlo7mosaLMX2nWN+bEpo36ADi4qbT20NisbD8ywigL+ikpS3OaJxB9K/1QTsCU1mktXO6Ik+cVzdqQ9GbZ09swiaVZIt2T6+R022yYw6ANoQSnpcnci2gs+0SyQHARd8g72hHfaOFWSXAvygio4se3OgbrmUgucsNs3h/QTP7pYXiM/lskecAKNq4TouYWNkIMcJjaW5CfsnlLtpybEwDVHqtgBR8BN9boX5lMV7exfD06J2PqfajtwjmQi0Yk7r2yPBwGCc5LLx+ol7db6irkwNgqn3SF18jOACS542+MNhGuqH6V3M99aXdhbAAACAASURBVPTaO8TWoZ+Ft9OVB+vAM3nUfPgMyUnSMTOtWXZA4/AUbEI5AHiXjG1SBQgi8Ao6NmkOgAAwY7NoIncXblzckwPAKabORmFb+zyjkUbo2ijCtnb5zzVg+FNxYWPXhXVV3aBJmZhJqe7H8FeXV3y6+yMsfL8BVE2MG+UZd82NlS1vTHM874oOx/e8DKFo0xiggyCL3OaQfa/tdNTROPhRJL7dhe0Y9VhXavvKC/TQiTy0PtHvFPofK2uhvFm+fhDwHGSLSzRloxQVYqxs5WWlOdHWmCBJRgJF6UjPydcYAeDZJK6ePf6j/uXmAsuv5aWFOftiW2lBDoojzfhw0X7QBYfca5YuvEjGOb87fWV2bgugoXaDOQC6SqaVz4KAJrHGEMksFdUQKRu1mmzdpU1JO2XlqkBzV79xoo4yEmLa7tWzMTuhMe2vyysZW7uLuELaHrsoQ/7g3dkq2jJaLwJvPDawF8JjX3nACx0A7NdfR/p+1gOeknY+QnmUfnD6qvXYlk8XZXlPAT/UA0vGjHBd3NvgLQ5yRgAUkUioOymyScYFSWz0221CZWHq+SRvg0UMhuIhHTT6HUyh/Dbli9W/KXVK53DszpD+nAljmG/V4PeNdGyX9GYxd0t3jeq0AuauH+jwmaf0Z+4ycgDsgO6hDA6AyWCdG6fc9Dx7m28nGFUuY9tmDoBYxCx/LwiMPYl5RnljWGsvjc9MtLyIyEy+ldwmGXausTK+nPFx0ArCxDPIw08uuVvQOGlVtX0oGUM9RXSLjL4sjrguXSMsuBvxtUgvQeIiPuoMtRwWleGMwpX3wXBxvRfCK8qQVu1r1aTb6FTgRVlRzoqQ+i3PtBFQ/w92MWYoGuCruH8GMrn2dqjsF6en9kMxqMunRQUdjLRHlpyZ0omM4vkMEiNA556OPOha91TLT8mRJQfALrBiVNwC/zGx2zQbZUwsY+qWvUuHyXlttlQM3b7yOocF5baz4r3iiisuAcETYPZC/P0AiD7v+uuvr1SAV1555aPuvffe1yLvo5E+ifw/d/LkSQ6e+1qefTPK0ePGC6I+jvQs1PEOAoRyj8ez3/bA+jvQ/X7QfX9fABrd/AhoAt3I3dn8aDVT1CKi9fK3vvjaJMPOYaTJ1c7MChAtOotv5V3sOrlyBkrM7oT0wmR2tzw54Dz079X+qGNYoFFc2onP6VDsmsZqoANgcjvAfekfo7seCEBu3XyfvGsm/eBep9VL+LvGlztTPcgru2Sk0+al067KAfCzeHY5Eneg99ajx7txKQfAJByZtthevJbP2QDzbr27vqXlDGIDrloTB8DC8drJAbC7u3v2nXfe+SY0+j3nnnvuNXfcccfzAMIz77nnnsedOnXqU36XHjly5KFnnXUWwx1fgsX7244ePfrYM8888w0A70e/9KUv/W3dM/z+UTy/CXW8DXSvRpknI/0C/n8C6vjY5Zdf/jw8e8xtt932rP39/XtSxcgGdBhyMl654/QK4B5l+IbVYLnWHYEcht3UMJB+cPd6RO34Tq0tY/GT4hiSgc/FK0PgOxn4oMVoAvfGjAWtGCeD5CAp9H9E3C2ccyzwrd5eENBYJu1HIF2HtN9VP9Qx2uZg66OBXvsqL+ZNccD2wWcTTenKHeZB3+wPXb/V1y8CWvjuopbJREH02+L1oq6NQC72T/ibLs5hQcdiJwcAdt8vxO77TViQP/Paa6+9Rbv4J1HBZeUdeO3U89b62XXXXfc3s9nsfhdccMFrUf69WOT/N/ytfAbabwa9ffx9Aep4OyIOvsH/DkfCNaD5t3Aq/HyX7gHN7Be0deFnqmXlAOAZVnq7zAFQ01Hy4FeG8E21b42vNAQ0JjgRcjcmeUxAU/MSu59DOguJzszjUNDXp3E1vVLAqbikCBiN4kCRUb1yAV6MAyAUVddW5L+4alfAOcmER/IOaCg/MflkIMwkz/OYspbXEBgCAY2vHdR1BVKx2dTXInMdFttDYB5bhxwAi6g5fS/IxESBxdbL/KiLd9zwc6huV1bzNvPYXSYJILuFJIoykq12nlhHp3kCHJMr4ulIjoGDKgY7OQCw+L4IC/NrQfgyLOo/hMX5t+H/G7CYvzLUAQAmbwONd1U5APjs7LPP3kOUAcOg/kARAE9AHS9D/ifg9797wAMecD2e/QYcADd26QE5ADih0Ju134XWJpcdWIkzBG5XfVKrYKaItxwAlSF8U+Q3hicpFu4qcnFTqVhi6K1jXmBQvCISH56ppqOnk1MMi/+3ggZ3pf8A6WNI34r0GKS3Q0k/cWiMNlF+5QBwYcdBOl4Ldfc60OAIBBmgtecCp4yvDLu11LtDj5PY+rSYLO61gO7ciy2fM/+UnVBt7QTvdOTxw9eCbeUc1IbR2M9lK7oLRw+HLEhy8dymf1mPbP4Z512z+XMhv0qn7Ajqr6bNpSx7IWpDEWXc/ML1c6WOPAOLeKdIG9HDgn7lxmA6AED4VUg/wl197c5zx/45ZQcAnj2CRjPy/uTDH/7w3/voRz/6WCziT6HSt+G3V9Q9+//buxswOao63+OZSYAhcRDuI5LxIgkYCFlck0Du1QfvcxmMK7qSLMFMZjJJZIjKSwgJoLhchTWLrI8CV8Mgb9GEgYTJvMQk4BKJCBkeVy6ga4JsjBsBE/ASXrygEwNDZjJzf/+2Olaa7p6eqX45Xec7z3Oe6e6qOnXO51RX1/lX1Sl17C/V1QMn6zaADs1nP5wvarm5HR0dP9NtBcfq6oFH9dlbShZ8eEv5XJ0cVyC+m4MfNUs9EA0OWJJnEfP+mC/lb524vNxjFnQ2Eg2l7bbkg5flc4sp5g95Psudz7zCBsr34BncTGcbsq1bnf8OTf+o0t+ps//r5Lz63D77gdJ6fb4on+UfLC+XO6iDlT2f04N9jp1NGtKjBUOBUlvuHWf4A1+7HcFGDi7oEwuG6hEqe8HP1A21bOU+fxAAyDhgYzHrFxwgHnziRDHXzbrKUyC5bxhO0CX4zbSKW4d7VyEFsgW3QtMuVRms71D2Az8PZhnsdxKzyd5uxS7aX7DN2G3Dtu5hXyFZtAI7uKJCHY9VqBOdiEYP9qf77d/RiRlKAMDaXvM3aQO4Sa+PVLpRr09Sxd5UJ39RpmmjRo26Xmf+7RKdFfp/tzr807TMnXq/UFcO/FnBgE16/yV1+h9QoGCC3tuYBFcrIPHYYHWK4/RgJxvLs7PDPRjPtZ2DAACDZQ0Clu3HNVfrcp8v9INqBw+RDmbU0bdLWO9SJ/9rqZ0vTbtV02Zqmg3qyF+RBYJtPXnGtqvIq2d1MRMI9huuXAGwTLx2VsnG87HX/CGQVUDbb9k/uaHQx5EubkKqc9leTeuiZ7HLpPY72E8f7ISi5s356qii3QKQCrZgwYIx+/fvt7P6mxUAaA5PD09TJ/8/M90eoOWuScm3QoMC3qXPXk8zrdhtVpL1BQGA8Vr5iVE7JiWpQJaVFrrjWej8XfOkPG4I6IhqQDvixL443Vm58HQ3SkwpEEAAAQR8E0iexdexZUnGccmHd3CcV7ArSfNRxnznEQQA7MSgnUxtyXf+5OeOwFD6gJECAMEl+OvVSb88NAjgKr2fpfe7s5EEAwg+oo1xsc7Whx/jZ4/2s8EFE9OUBnINACQHFhTAb6MOCuhOcw6tJPnoxAZnIZtszZwZGJp/6tyFunQnWqlY2iWBNAEAe+TUPfbd07TEgIDJAIFL5aYsCCBQOgH9ttRq7QV9BF7paseafRMIro6xM9X2RIeiPG4xV+OhnIHNNU/mQ6AQAqFt1W4/3JVtHZECANbhHjt2rF2OvyP5GECt/EwN3DevpaWlJ7zi4DGANgbAUs37ZHd392JNP1fBgtm9vb3VurQ/7TRNr9Kl/zauwB2TJk1as2PHjjOUhw38t1Cf9SoPu6fkM+rwv6hxBj6kz1qULkwdgyCf0MEPbyJLlaMrn3m7kFcQADg4eqsLZSrXMhAAKNeWK1651cl/XWt7WDvj+tS1atqP9NkUTaspXolYU74EgoPa5MCDLfnKdzj5BFeXTNayTxPYHY6gW8sExyH29KKCPQLPrRpTmjgLBPtKJ8bHeMfv8MCA3RoaaaDfOLcddStPgUgBAKtyMA6AjcA/QWm3DiwusPvvk5fxq2PfbI/vs3l1ef50/VupdLz9aOkLf7E66s8NNk3r+KDyteVsVOzfa7mlds9/sP6ZmnaLXts9ss9q2mWa9rBeJ+5VKsRfcDlNk/K+MI6X03AFQCG2GvJEIL2AdlS3aYrtT67WDvn25Fz63M7u2WMBb9TnX8Wv/ARcOqhNd3tJ+YlS4oP7h79cAZD4i+OJCFo6cUtYYvC0oI2LOnhbsf3zcfVqocqsslkAwL5vdmUeA9kVCpp8iyoQOQBQ1NI6srIgADA+2Bm0OFIsioEAAmUqoM7+F1X065VsxHkbmXi00ruUvqadNAcc5dqufzmA/4fgAL6ko/371Jko082FYiNwiIC+s3bWmYGJ2S4QQCDvAgQA8k5KhghEEwgu7bQffbuHJ+dnj0dbK0u7IKBAwAqVo1LJBgb8ggtlimsZ9D2z25zGKx0yYKpLl+3H1Z56IYDA4AJBAOAszblLxwJXhpdw+Yx5SjktiGF/dqtKrB6JPHgLMgcC7goQAHC3bSiZpwLc2+lpw5d5tYPtNnm/u/OXqw4SAHDyXtQy30QoPgII5ElA+y97NJg98sseRTs1T9nmPRuV08poZZ1KACDvvGSIwLAFCAAMm44FESiMQPDDnsjcxx/M4KxHsv5c/l6YzSzvuZZz4Cq4rSvxmCSlPyo5cdl+3huJDBFAIBYCwXGCDQJpVwe4HACwqxntz+6f5wqAAmx9vh8zFoDUiywJAHjRzFQSgfIRCAbcyWnEXc3bFHTW7HaJkt5jXT7ChSlpEABYGgSunHqM02A1Dg3s+m+a91m2pcHEmI5A/AUYNyP+bVzIGgYDaicf1Vmw4xMGeC1kK8Y3bwIA8W1baoaA0wLBj2OijOHnlQYBgGP18R6lf9E0OyOb9i8IANizg1tK2WkLOr/Js8aH3KvpdCNQuIRAcKD/Yb28RmmjtqWyCmDQjAggkH+BUGAwlk98yr8YOYYFgmOcgj9SOwgA2PHH/TzilW0wVwECALlKMR8CCORVIFvUWtNsNHy7JPuYQQIAw35MUtBptzrZPZQZgwy5VLqcL3/PpX4+zBMEAZJjGLT4UGfqiAACmQXCtwbF8ZHPyZoHl5DbffoWjPdi36c6277eTh5YnQsS8A0CALVDcdUyNv7MeKV/VrmcH0uH/Uf5ChAAKN+2o+QIlLVAEAC4QJWwewOXhSujaTZwkP2dHbVzngkp1yBDLshBACB5AMW4BbmgMQ8CCCCAQMkFggCA8wMK5hMqCADYiQa7ffCYfOYdJa8gAGAnNmYRAIgiybKDCRAAGEyozKcHO/ZELRiApcwbk+LnVUDfDRtAyf7shzbSFQB5LRiZ2SX5dtmk/VkAaBckCCCAAAKFEQiOE5PjtxTsXvXClH54uQYBgNrg2NiZM+0csw+vPVlq6AIEAIZuVlZLcGlyWTUXhUUAAQkEAYDxenkiAQA2CQQQQAABBBBAIH8CBADyZ+lkTkEAwB7DYpc5ne1kISkUAkUQCN3zb49N2lWEVbKKYQoE904mlqathonIYgggUBYCwfgjyVvIlpVFoSkkAgiUtQABgLJuPgqPAAK5CnBWOVcp5kMAgTgKBJc9JwNr3PbkSCMHAQAb/I0nkDjSJhQDgbgLEACIewtTPwQQSAiE7vm3RzrtggUBBBDwSSDYB9aqzja2RpdPdXe5rlwB4HLrUDYE4ilAACCe7UqtEEAAAQQQQACBgwJBAMAuNbeBTwkADHPbCEZqt6XtCTbODCA3zOqU7WLBgHmJRwGnPkkoXCnN1xTM01K2laXgCORZgABAnkHJDgEEEEDAbQEdENq4KPa3WweOPLbR7eaidAg4JcCj2txojlwfX6j5BoIAAH0eN5qOUjggUFFfX5983vbB4rS3t091oGwUIQYCycirqmIDr3XFoEoHq6C6XZF8QyciTi1LXeIuEAQA7Pt7Jd/duLc29UMgvwLBJfuJTLkCIL+2Q8ltCFcA3B20lRePOByKIfP6K1BRV1eXGHk0/NfZ2bnNXxJqnk+BON9zSCcin1sKeSFQPAHXgnehQKl1KFqKJ8GaEEAAAQQQQMA3AS6H8a3Fi1xfHdgmIq/6s3vluoq8+oKujsuIC8pL5gh4IxAEJOy2hOXaT17pTcWpKAIIIIAAAggUXYAAQNHJWSECCCCAAAJ/FQgCAJP1yR8JALBlIIBAqQQ4sVEqedaLQHEFCAAU15u1IYAAAgiUgUBwWf5SFXWbOuXcO1oGbUYREUAgmgC3NkbzY2kEykWAAEC5tBTlRAABBBAomkAQALBbmFoIABSNnRUhgEAJBVwbH6WEFKwagVgLEACIdfNSOQQQQACB4QgEI0wnFlUAgIFxh4PIMggggAACCCDgnAABAOeahAIhgAACI0bowcVHy+Hd2knvxgMBBBBAAAEEEEAAgXwIEADIhyJ5IIAAAnkSUMf/PmV1ntIopQNKvUr/rp31x/K0CrJBAAEEEEAAAQQQ8FSAAICnDU+1EUDAPQF1/m3QueuV7tXO+XIroT67VP/+UelX+myme6WmRAgggAACCCCAAALlIkAAoFxainIigECsBdTRf7cq+KrSbO2YfxiurKa9V++fVbpK074fawgqhwACCCCAAAIIIFAwAQIABaMlYwQQQCB3AXXyV2nus7VTPtGWCj2P+RYNQrdL0x/UxxM0fWLuuTInAggggAACCCCAAAJ/FSAAwNaAAAIIOCCgDr6d2T9LO+WTgwDA7/R/vNKJQQCgTa/PSE53oMgUAQEEEEAAAQQQQKDMBAgAlFmDUVwEEIingAIAd6hmM7RTPj4IAFwR1HRjEAD4ld7v1fSPxlOAWiGAAAIIIIAAAggUWoAAQKGFyR8BBBDIUUBBgG7NukY75kXhRfT5LL3vUPqMpj2QY3bMhgACCCCAAAIIIIDAIQIEANggEEAAAUcE1NG/RkW5QekppUYlfTTiJqWPK23RDvszjhSVYiCAAAIIIIAAAgiUoQABgDJsNIqMAALxFVCP/yrV7jKl9yn1K+1WatPO2h4PyB8CCCCAAAIIIIAAAsMWiBwAmDt37lkarfoelWCc/j+je1WXtLW1daUrUWNj45T+/v6Vmna60kua/9r29vYWvR7INE2ff0LLPJSan5a9VcsuGcr6h63EgggggAACCCCAAAIIIIAAAgiUuUCkAEBTU1NVT0/Pfer0P15dXd28d+/eJfJY2NfXN72zs/PlsE1dXd0JI0eO3KjPrlOAYFN9ff20ysrK1erIzz9w4MCrmaZp3l+E89FyH9H6vqdlZo8ZM2Z3rusv83ai+AgggAACCCCAAAIIIIAAAghEEogUANDZ+XE6O79BHfmFra2t24Kz+O3q1M/R2fmnwyXTtHM073J13mvXrl37Sm1t7aiampqV+uwJdf6fzzRN+djI2Im/BQsWjNm/f3+H8tiswEDzUNYfSYmFEUAAAQQQQAABBBBAAAEEEChzgUgBAJ2Nn6zOf6sM5qhTv12X45+m1x3qzDfmGgBQsGCP8tiSLgBg09TRt0GxEn9z5sw5W/N+Q2f/Z+oKg9eGsv4ybyeKjwACCCCAAAIIIIAAAggggEAkgQp1orfmkoM69FNT57MOuM7G3650vp3VVwDgOHXa1ystSg0AaNqp+nyD5r1k4sSJP925c+c0dfo7lecmfXZLpmkKAFxq601eMaD5fq3PvmWfDWX9udSReRBAAAEEEEAAAQQQQAABBBCIq0CF7s2fkkvldMZ9W5QAgJa1YEOTOvv2SKsjlW7U65PUoX9THfpFWaYlAgC63P9kCxho/guSwQUCALm0HPMggAACCCCAAAIIIIAAAgggoE55FIQol+Cn3s8fLke6aQ0NDbPV+b/w8MMPn7N69ep9Nn+U9UepN8sigAACCCCAAAIIIIAAAgggUG4CkQIAunrgWA3gt1735V8eGgRwld7P0nt7dnXGv2AAv0d0FcBi3T5wyGP+0k1TZ79Z89rVAgfHBIiy/nJrKMqLAAIIIIAAAggggAACCCCAQBSBSAEAuy9/7Nixd6pjviP5GECdpT+zqqpqXktLS0+4YMFjAG0MgKWa98nu7u7Fmn6uggWze3t7qxVISDtNgYQ3ZsyYMVp/bVr2XgUA1iXzHcr6oyCxLAIIIIAAAggggAACCCCAAALlLhApAGCVD+7Dt075BKXd6qRfoDP6jyUv41fHvlmd+M02ry7jn65/K5WOV+pSsOBi3c//3GDTFDz4L8rnIQULrkvmlYTPtP5ybxjKjwACCCCAAAIIIIAAAggggEA+BSIHAPJZGPJCAAEEEEAAAQQQQAABBBBAAIHCCBAAKIwruSKAAAIIIIAAAggggAACCCDglAABAKeag8IggAACCCCAAAIIIIAAAgggUBgBAgCFcSVXBBBAAAEEEEAAAQQQQAABBJwSIADgVHNQGAQQQAABBBBAAAEEEEAAAQQKI0AAoDCu5IoAAggggAACCCCAAAIIIICAUwIEAJxqDgqDAAIIIIAAAggggAACCCCAQGEECAAUxpVcEUAAAQQQQAABBBBAAAEEEHBKgACAU81BYRBAAAEEEEAAAQQQQAABBBAojAABgMK4kisCCCCAAAIIIIAAAggggAACTgkQAHCqOSgMAggggAACCCCAAAIIIIAAAoURIABQGFdyRQABBBBAAAEEEEAAAQQQQMApAQIATjUHhUEAAQQQQAABBBBAAAEEEECgMAIEAArjSq4IIIAAAggggAACCCCAAAIIOCVAAMCp5qAwCCCAAAIIIIAAAggggAACCBRGoKK+vn5ratbt7e1TC7M6ckUAAQQQQAABBBBAAAEEEEAAgVIIVNTV1U1JXXFnZ+e2UhSGdSKAAAIIIIAAAggggAACCCCAQGEEuAWgMK7kigACCCCAAAIIIIAAAggggIBTAgQAnGoOCoMAAggggAACCCCAAAIIIIBAYQQIABTGlVwRQAABBBBAAAEEEEAAAQQQcEqAAIBTzUFhEEAAAQQQQAABBBBAAAEEECiMAAGAwriSKwIIIIAAAggggAACCCCAAAJOCRAAcKo5KAwCCCCAAAIIIIAAAggggAAChREgAFAYV3JFAAEEEEAAAQQQQAABBBBAwCkBAgBONQeFQQABBBBAAAEEEEAAAQQQQKAwAgQACuNKrggggAACCCCAAAIIIIAAAgg4JUAAwKnmoDAIIIAAAggggAACCCCAAAIIFEaAAEBhXMkVAQQQQAABBBBAAAEEEEAAAacECAA41RwUBgEEEEAAAQQQQAABBBBAAIHCCBAAKIwruSKAAAIIIIAAAggggAACCCDglAABAKeag8IggAACCCCAAAIIIIAAAgggUBgBAgCFcSVXBBBAAAEEEEAAAQQQQAABBJwSiBwAmDt37lkDAwP3qFbj9P+ZioqKJW1tbV3patnY2Dilv79/paadrvSS5r+2vb29Ra8HBpl2jpZ7KJTnH7Tsx7Xs01ou4zSnpCkMAggggAACCCCAAAIIIIAAAiUUiBQAaGpqqurp6blPnf7Hq6urm/fu3btEdVnY19c3vbOz8+Vwverq6k4YOXLkRn12nQIEm+rr66dVVlauVkd+/oEDB17NNE3z/qKhoWGJ1nHGnj17PtfV1dUXzjfbtBK6smoEEEAAAQQQQAABBBBAAAEEnBKIFADQ2fdxOjO/QR35ha2trduCs/jt6tTPsbPz4ZoGZ+qXqyNfu3bt2ldqa2tH1dTUrNTyT6jz/7z+p52mfO5QsKBZy72qYMANqXrZpjklTWEQQAABBBBAAAEEEEAAAQQQKKFApACAOt+T1flvVfnnqFO/XbcDnKbXHerMN+YaAFCwYI/y2JIuAGDT9u3bd/3o0aPbFAC4VwGAdWGrGTNmaFL6aSU0ZdUIIIAAAggggAACCCCAAAIIOCdQoU781lxKpQ791NT5LACgjvntSufbWX0FAI5Tp3290qLUAICmnarPN2jeSyZOnPjTnTt3TlOnv1N5btJnt2SaptsD/klXCDyq+d5SsgDDW5r3ahs7QLcVvCfTNM03kEu9mAcBBBBAAAEEEEAAAQQQQAABHwQq1ImekktFdU//tigBAC1rwYYmdfZv0usjlW7U65PUmX9TZ/YXZZqmqwO+rUDBJs33JXX6H9CtBBP03sYduFrppUzTFJB4LJd6MQ8CCCCAAAIIIIAAAggggAACPggU7RaAVMwFCxaM2b9/f4c68ZsVAGgOT882zQIJGvjvLv1/Xctdk5Jvtmk+tCd1RAABBBBAAAEEEEAAAQQQQCCtQKQAgK4eOFaX4K/XWfrLQ4MArtL7WXq/O5t5MIDgIwoALNbZ+vAj/kZkm5YcPFBXBPw2dVDAbNNofwQQQAABBBBAAAEEEEAAAQR8FogUALAO99ixY+9UJ35H8jGA6pifWVVVNa+lpaUnDBs8BtDGAFiqeZ/s7u5erOnnKlgwu7e3t1qBhLTTdIn/JM23XOkz6vC/qLEEPqR1tChdqLzGZJqWOgaBz41M3RFAAAEEEEAAAQQQQAABBBCIFAAwvmAgQBudf4LSbnXKL7D775OX8atj36yrATbbvLp0f7r+rVQ6XqlLnfiL1VF/bpBpNnbATBsoUPONU3pWy12m5R4O1p9pGoMAsn0jgAACCCCAAAIIIIAAAgggEAhEDgAgiQACCCCAAAIIIIAAAggggAAC7gsQAHC/jSghAggggAACCCCAAAIIIIAAApEFCABEJiQDBBBAAAEEEEAAAQQQQAABBNwXIADgfhtRQgQQQAABBBBAAAEEEEAAAQQiCxAAiExIBggggAACCCCAAAIIIIAAAgi4L0AAwP02ooQIIIAAAggggAACCCCAAAIIB4Wc2QAAIABJREFURBYgABCZkAwQQAABBBBAAAEEEEAAAQQQcF+AAID7bUQJEUAAAQQQQAABBBBAAAEEEIgsQAAgMiEZIIAAAggggAACCCCAAAIIIOC+AAEA99uIEiKAAAIIIIAAAggggAACCCAQWYAAQGRCMkAAAQQQQAABBBBAAAEEEEDAfQECAO63ESVEAAEEEEAAAQQQQAABBBBAILIAAYDIhGSAAAIIIIAAAggggAACCCCAgPsCBADcbyNKiAACCCCAAAIIIIAAAggggEBkAQIAkQnJAAEEEEAAAQQQQAABBBBAAAH3BSrq6+u3phazvb19qvtFp4QIIIAAAggggAACCCCAAAIIIJCrQEVdXd2U1Jk7Ozu35ZoB8yGAAAIIIIAAAggggAACCCCAgPsC3ALgfhtRQgQQQAABBBBAAAEEEEAAAQQiCxAAiExIBggggAACCCCAAAIIIIAAAgi4L0AAwP02ooQIIIAAAggggAACCCCAAAIIRBYgABCZkAwQQAABBBBAAAEEEEAAAQQQcF+AAID7bUQJEUAAAQQQQAABBBBAAAEEEIgsQAAgMiEZIIAAAggggAACCCCAAAIIIOC+AAEA99uIEiKAAAIIIIAAAggggECZCwyMGLFYVfiM0j6le9QR6yzzKlH8MhQgAFCGjUaREUAAAQQQQAABBBBAoDwE1PFvVElblP6k9KrSa0rTlP5VnbGG8qgFpYyLAAGAuLQk9UAAAQQQQAABBBBAAAGnBNT5/5gK1KH0f9TxmhEunKa9rPd/0OcfdKrQFCbWAgQAYt28VA4BBBBAAAEEEEAAAQRKJaBO/qNa90nqdI1PLYOmna7P/l1pgqY/V6oysl6/BAgA+NXe1BYBBBBAAAEEEEAAAQSKJKBOvnXwv69O1x0DAwO1er1FqauiouJsK0JwFUCDpncVqUisxnMBAgCebwBUHwEEEEAAAQQQQAABBAojoA7+k8r5e+p0fT9DAOAFTf8sAYDC+JPrOwUIALBVIIAAAggggAACCCCAAAIFEFAA4CFla7cAnJKavaadpM+eVfobTf9NAVZPlgi8Q4AAABsFAggggAACCCCAAAIIIFAAAXXy/7uy7VJap47XZ8Or0LQX9f6tdMGBAhSFLBFICBAAYENAAAEEEEAAAQQQQAABBAokoI7+YmXdrGSP/3tFyUb/t8cA/ps6YzMLtFqyRSCtQOQAwNy5c8/S/Sz3KPdx+v+MBrRY0tbW1pVubY2NjVP6+/tXapqNePmS5r+2vb29Ra8Hsk1L5nXRRRcd1t3dvULve7SOS+3zoayfbQABBBBAAAEEEEAAAQQQKLaAggBHaJ2XK33a+jJKdkWA9Yv4Q6CoApECAE1NTVU9PT33qdP/eHV1dfPevXuXqPQL+/r6pnd2dlpk6+BfXV3dCSNHjtyoD65T531TfX39tMrKytUKAsw/cODAq5mmad5fJDNRZ/+Tmv8Hen+vBQCGsv6iqrIyBBBAAAEEEEAAAQQQQAABBBwTiBQA0Fn7cTqjv0Ed+YWtra3bgrP47eqkz9GZ/afDddW0czTvcgULateuXftKbW3tqJqampX67Al1/p/PNE353GH5aPljNI+9PlnpKQsADGX9jrlTHAQQQAABBBBAAAEEEEAAAQSKKhApAKCz+JPV+W9VieeoU79dZ+hP0+sOddQbcw0AKFiwR3lsSRcAsGnq6F9jIsp7keapVADB1jHCAgBDWX9RVVkZAggggAACCCCAAAIIIIAAAo4JVKgTvTWXMqlDPzV1PuuAq0N+u9L5dlZfnfTj1Glfr7QoNQCgaafq8w2a95KJEyf+dOfOndPUoe9Unpv02S2ZpllHv6GhYbym36xAwSX6//VwACDX9edSR+ZBAAEEEEAAAQQQQAABBBBAIK4CFbo3f0ouldM9/duiBAC0rAUbmtRhv0mvj1S6Ua9PUof+TXXyF2WbpuDBMgULfqmgwv0KBiRuCUheAUAAIJfWYx4EEEAAAQQQQAABBBBAAAHfBYp2C0Aq9IIFC8bs37+/Qx34zerM22MxDv6FpylA8JTm+XxVVdXilpaWntQAQK63IPje0NQfAQQQQAABBBBAAAEEEEDAb4FIAQBdPXCsBvBbr0745aFBAFfp/Sy9352NNhjA7xF17hfr9oGHwvOGpykAcIqm3ZKalz7fpHXbuABrhrN+v5ud2iOAAAIIIIAAAggggAACCPgmECkAYCP5jx079k514nckHwOojvmZOls/z87WhzGDxwDaGABLNe+T3d3dizX9XHXeZ/f29larM592mgIJb4TzCV8BMJT1+9aw1BcBBBBAAAEEEEAAAQQQQACBsECkAIBlFAwEuE4vJyjtVgf/Ap3Rfyx5Gb869s3qxG+2edV5n65/K5WOV+pSsOBi3df/3GDTMgUAsq2fZkYAAQQQQAABBBBAAAEEEEAAgb8KRA4AgIkAAggggAACCCCAAAIIIIAAAu4LEABwv40oIQIIIIAAAggggAACCCCAAAKRBQgARCYkAwQQQAABBBBAAAEEEEAAAQTcFyAA4H4bUUIEEEAAAQQQQAABBBBAAAEEIgsQAIhMSAYIIIAAAggggAACCCCAAAIIuC9AAMD9NqKECCCAAAIIIIAAAggggAACCEQWIAAQmZAMEEAAAQQQQAABBBBAAAEEEHBfgACA+21ECRFAAAEEEEAAAQQQQAABBBCILEAAIDIhGSCAAAIIIIAAAggggAACCCDgvgABAPfbiBIigAACCCCAAAIIIIAAAgggEFmAAEBkQjJAAAEEEEAAAQQQQAABBBBAwH0BAgDutxElRAABBBBAAAEEEEAAAQQQQCCyAAGAyIRkgAACCCCAAAIIIIAAAggggID7AgQA3G8jSogAAggggAACCCCAAAIIIIBAZAECAJEJyQABBBBAAAEEEEAAAQQQQAAB9wUq6uvrt6YWs729far7RaeECCCAAAIIIIAAAggggAACCCCQq0BFXV3dlNSZOzs7t+WaAfMhgAACCCCAAAIIIIAAAggggID7AtwC4H4bUUIEEEAAAQQQQAABBBBAAAEEIgsQAIhMSAYIIIAAAggggAACCCCAAAIIuC9AAMD9NqKECCCAAAIIIIAAAggggAACCEQWIAAQmZAMEEAAAQQQQAABBBBAAAEEEHBfgACA+21ECRFAAAEEEEAAAQQQQAABBBCILEAAIDIhGSCAAAIIIIAAAggggAACCCDgvgABAPfbiBIigAACCCCAAAIIIIAAAgggEFmAAEBkQjJAAAEEEEAAAQQQQAABBBBAwH0BAgDutxElRAABBBBAAAEEEEAAAQQQQCCyAAGAyIRkgAACCCCAAAIIIIAAAggggID7AgQA3G8jSogAAggggAACCCCAAAIIIIBAZAECAJEJyQABBBBAAAEEEEAAAQQQQAAB9wUIALjfRpQQAQQQQAABBBBAAAEEEEAAgcgCBAAiE5IBAggggAACCCCAAAIIIIAAAu4LEABwv40oIQIIIIAAAggggAACCCCAAAKRBSIHAObOnXvWwMDAPSrJOP1/pqKiYklbW1tXupI1NjZO6e/vX6lppyu9pPmvbW9vb9HrgUzTLrroolF79+79gub9quZ7n9KzSpdoHY/YOubNm3fUgQMHbtbLJqU3tf5l1dXVt61YsaI3sg4ZIIAAAggggAACCCCAAAIIIBATgUgBgKampqqenp771Ol+XJ3uZnXUl8hlYV9f3/TOzs6Xw0Z1dXUnjBw5cqM+u06d90319fXTKisrV6tjP18d+FczTVPAoFrz3azUcMoppzy3Y8eO+Xr9Fa3j3Ndee21XTU3Nt5TH21VVVdfv27evRvms0zJf6ujo2BKTNqIaCCCAAAIIIIAAAggggAACCEQWiBQA0Fn7cepsb1CHfGFra+u24Cx+uzrkc3Rm/+lw6TTtHM27XMGC2rVr175SW1s7Sp33lfrsCXXan880TfncEc5HVxwcp/y7tM4r9PlvtFyrXjdp/b+NrEEGCCCAAAIIIIAAAggggAACCMRUIFIAQGfxJ6vz3SqbOerUb1fn/DS97lCnvDHXAIA683uUx5Z0AQCbpqsFrgnbz58/v0Zn/x/VZ4u1TK+W/YauIJipKw5ej2kbUS0EEEAAAQQQQAABBBBAAAEEIgtUqBO/NZdc1KGfmjqfBQB0Rv92pfPtrH5wdn69Ou6LUgMAmnaqPt+geS+ZOHHiT3fu3DlNHfhO5blJn92SaZoCAJeG16t11mn+q5RmKJ2hPL6s6T9WulrpSKVvHnXUUd9kDIBcWpV5EEAAAQQQQAABBBBAAAEEfBGo0L35U3KprM6wb4sSANCyFmxoUqf9pqCjfqNen6SO/5vq5C/KMu1gAKChocGCEOu03GUKODwU3FbwoPL44qRJk27dvn27jQHwgOa5QXluyKVezIMAAggggAACCCCAAAIIIICADwJFuwUgFXPBggVj9u/f36HO/GZ11pvD09NN02j/x+tS//s1f4s6/9/V/PbkgEPGFbAgg4IEd+n/66m3DvjQmNQRAQQQQAABBBBAAAEEEEAAgUwCkQIAunrgWJ1xX6/78C8PDQK4Su9n6f3ubOzBAIKPqEO/2M7mh+dNnab3J+tS/zWad41uH7ht2bJl/TZ/8PnKUaNG1a9Zs2ZPKADwggIAN9DsCCCAAAIIIIAAAggggAACCCDwF4FIAQAbyX/s2LF3qmO+I/kYQF2Of6YeyTevpaWlJ4wcPAbQxgBYqnmf7O7uXqzp5ypYMLu3t7dagYS00zTPe9T5t3ECmpNn/pP52mMI33777bu1zp+ow79K6xivfNo179Wa9zEaGQEEEEAAAQQQQAABBBBAAAEE8hAAsCyCgQDX6eUEpd3qfF9gne/kZfzqkDfraoDNNq8uz5+ufyuVjlfqUsf9Yg0W+Fy2aVrmWk3/epoGW2q3Dmg971UA4VuaPk/pJeW5VHnaOAADNDICCCCAAAIIIIAAAggggAACCOQpAAAkAggggAACCCCAAAIIIIAAAgi4LxDpFgD3q0cJEUAAAQQQQAABBBBAAAEEEEDABAgAsB0ggAACCCCAAAIIIIAAAggg4IEAAQAPGpkqIoAAAggggAACCCCAAAIIIEAAgG0AAQQQQAABBBBAAAEEEEAAAQ8ECAB40MhUEQEEEEAAAQQQQAABBBBAAAECAGwDCCCAAAIIIIAAAggggAACCHggQADAg0amiggggAACCCCAAAIIIIAAAggQAGAbQAABBBBAAAEEEEAAAQQQQMADAQIAHjQyVUQAAQQQQAABBBBAAAEEEECAAADbAAIIIIAAAggggAACCCCAAAIeCBAA8KCRqSICCCCAAAIIIIAAAggggAACBADYBhBAAAEEEEAAAQQQQAABBBDwQIAAgAeNTBURQAABBBBAAAEEEEAAAQQQIADANoAAAggggAACCCCAAAIIIICABwIV9fX1W1Pr2d7ePtWDulNFBBBAAAEEEEAAAQQQQAABBLwRqKirq5uSWtvOzs5t3ghQUQQQQAABBBBAAAEEEEAAAQQ8EOAWAA8amSoigAACCCCAAAIIIIAAAgggQACAbQABBBBAAAEEEEAAAQQQQAABDwQIAHjQyFQRAQQQQAABBBBAAAEEEEAAAQIAbAMIIIAAAggggAACCCCAQBEEBkaMGK3VLFX6hJLejrhbHbLVRVg1q0AgIUAAgA0BAQQQQAABBBBAAAEEECiwgHr7V2gV31b6vdIbSv9PyZ6+tkGdsoUFXj3ZI0AAgG0AAQQQQAABBBBAAAEEECi0gDr/n9I6NiqtVWe/Kbw+Tfud3v9Jn7/j6WyFLhf5+yfAFQD+tTk1RgABBBBAAAEEEEAAgSIKqJP/sFb3PnW+TktdraZ9RJ89rnS8pr9UxGKxKg8FCAB42OhUGQEEEEAAAQQQQAABBIonoE7+U1rbnep8rRoYGKjV6y1KXRUVFWdbKTR9l/41aXpX8UrFmnwUIADgY6tTZwQQQAABBBBAAAEEECiagDr4v9TK7lLn664MAYA9mj6XAEDRmsTbFREA8LbpqTgCCCCAAAIIIIAAAggUQ0ABgEe1nhp1vialrk/T7CqAR5SO0/TXilEe1uGvAAEAf9uemiOAAAIIIIAAAggggEARBNTJP0+ruU/pYXXA7HXiT59X6Z8NAviSPj+jCEVhFZ4LEADwfAOg+ggggAACCCCAAAIIIFB4AXX27VF/dyrZWX57BOCflKzTv0adsosKXwLWgMCIEQQA2AoQQAABBBBAAAEEEEAAgSIJKBCwVKuyqwB6lW5Vh+yHRVo1q0GAAADbAAIIIIAAAggggAACCCCAAAI+CHAFgA+tTB0RQAABBBBAAAEEEEAAAQS8F4gcAJg7d+5ZepTFPZIcp//P6FmWS9ra2rrSyTY2Nk7p7+9fqWmnK72k+a9tb29v0euBbNOSedXX15+u/G9VOn/t2rWvhNeRbZr3rQwAAggggAACCCCAAAIIIICA9wKRAgBNTU1VPT0996lD/nh1dXXz3r17l0h0YV9f3/TOzs6Xw7p1dXUnjBw5cqM+u04Bgk3qsE+rrKxcrSDA/AMHDryaaZrm/YXlo/k/qPnXaf4Bra82HADINs37FgYAAQQQQAABBBBAAAEEEEAAAQlECgDorP04ndHfoI75wtbW1m3BWfx29dHn6Mz+02FhTTtH8y5Pdt5ra2tH1dTUrNRnT6jz/3ymacrnjoaGhlnK6xalx5UmhwMA2abRwggggAACCCCAAAIIIIAAAggg8BeBSAEAnXmfrM5/q/KZozPy23U7wGl63aHOfGOuAQAFC/Yojy3pAgA2TVcAXKPgwRmabvP9bXg+q0C2aTQyAggggAACCCCAAAIIIIAAAggEAQB14rfmgqEO/dTU+SwAoLPxtyfvyVcA4Dh12tcrLUoNAGjaqfp8g+a9ZOLEiT/duXPnNHXmO5XnJn12S6ZpCgBcmlxv6lUE4fJkm5ZL/ZgHAQQQQAABBBBAAAEEEEAAgTgLVOje/Cm5VFD39G+LEgDQshUKGDSps3+TXh+pdKNen6SO/5vq5C/KMo0AQC4NxDwIIBALAT0beLIqcqrSn3WJ1oOxqBSVQAABBBBAAAEEEHBCoGi3AKTWdsGCBWP279/foSDAZgUAmsPTM03jCgAnthkKgQACBRJQ59/GOfmwkg2ierRSv9IPtKNuKtAqyRYBBBBAAAEEEEDAI4FIAQBdPXCsBvBbr3vzLw8NArhK72fp/e5sjsEAgo8oALBY4wc8FJ430zQCAB5tmVQVAc8E1Pn/uar8LqUm7ZiftOrrs8v0b7nSV/XZjZ6RUF0EEEAAAQQQQACBPAtECgDYSP5jx469U534HcnHAOqS/jOrqqrmtbS09ITLGjwG0MYAWKp5n+zu7l6s6ecqWDC7t7e3WoGEtNMUSHgjmQ8BgDy3PtkhgIATAuro36qCzNIO+fjUAmnaPH32XU07xonCUggEEEAAAQQQQACBshWIFACwWgcDAa7TywlKu9XBv0Bn9B9LXsavjn2zOvGbbV49sm+6/q1UsoPcLgULLtZggc8NNo0AQNluXxQcAQRyEFAn3y75X6Md8pe0X7RxWb5mi2l/ao9AtSsBXtG/ezT9yzlkxywIIIAAAggggAACCKQViBwAwBUBBBBAIJqAOvh2y9R67ZCvDAIA9nSWbQoAJJ6+Ekxv1fT/FW1NLI0AAggggAACCCDgswABAJ9bn7ojgIATAurgd6kg1dohnxEEAMZbwRQA2BgEAF7X/29o+s1OFJhCIIAAAggggAACCJSlAAGAsmw2Co0AAnESUADg86rP7Uqf0k75kXDdNG2T3p+qz0+KU52pCwIIIIAAAggggEDxBQgAFN+cNSKAAALvEFBH/wF9aOOkPKzUptSndK3SWKX52ln/BDYEEEAAAQQQQAABBKIIEACIoseyCCCAQB4FFASYoeyuVPqAkj0S8BmlZdpRd+VxNWSFAAIIIIAAAggg4KkAAQBPG55qI4AAAggggAACCCCAAAII+CVAAMCv9qa2CCCAAAIIIIAAAggggAACngoQAPC04ak2AggggAACCCCAAAIIIICAXwIEAPxqb2qLAAIIIIAAAggggAACCCDgqQABAE8bnmojgAACCCCAAAIIIIAAAgj4JUAAwK/2prYIIIAAAggggAACCCCAAAKeChAA8LThqTYCCCCAAAIIIIAAAggggIBfAgQA/GpvaosAAggggAACCCCAAAIIIOCpAAEATxueaiOAAAIIIIAAAggggEBxBAZGjKjUmr6r1KBkfbA9Suv14trilIC1IPAXAQIAbAkIIIAAAggggAACCCCAQAEFFAB4XtkfofQjpf9Q+rjSR5WeU4dsWgFXTdYIHCJQUV9fvzXVpL29fSpOCCCAAAIIIIAAAggggAAC0QTU+V+tHKapoz8pnJM+f6/e/1rpK5q2ItpaWBqB3AQq6urqpqTO2tnZuS23xZkLAQQQQAABBBBAAAEEEEAgnYA6+Ufr8xeU5qqT/+DAwEBtcr6KioouTb9N7z+haScjiEAxBLgFoBjKrAMBBBBAAAEEEEAAAQS8E1AHf5wq/Rt1uo60yisA8B39u0LpSgUAlqdO9w6IChddgABA0clZIQIIIIAAAggggAACCPggoA6+3d//lDpdNghgMgBgV2DfHwQAbPoTSsdonr0+mFDH0goQACitP2tHAAEEEEAAAQQQQACBGAsoCGAj/rer42Vn/g/507RHg84/Y7DFeBtwqWoEAFxqDcqCAAIIIIAAAggggAACsRJQJ/86VehrSjeq8/WVZOX0+d16PUtpno0PEKtKUxlnBQgAONs0FAwBBBBAAAEEEEAAAQTiIKDO/qdVj2YlG/m/T8luCXhOyQYH/M841JE6lIcAAYDyaCdKiQACCCCAAAIIIIAAAmUuoEDAF1WFA0pvqyN2R5lXh+KXoQABgDJsNIqMAAIIIIAAAggggAACCCCAwFAFCAAMVYz5EUAAAQQQQAABBBBAAAEEEChDAQIAZdhoFBkBBBBAAAEEEEAAAQQQQACBoQoQAAiJNTQ0/FFv350B8bdtbW2npE6rr6/v1zM8KwYGBvrb29tH2vRZs2ZddcQRR/xve33gwIGVnZ2dn08up/kPaPbK5Pxz5859Q6+PDuer9wPKa7w+e2GoDZpu/osuuuiwvXv3fkHZflXT36f0rNIlqs8j+ci/nPIwi+7u7hUqc4/qf2k5lT1KWefNm3eUtsWblUeT0pvaBpdVV1fftmLFit4o+ZbTso2NjSf39/fbaLsfUfq90ud8+A5on3O62vtWpfPXrl37irWZ9jtnaX9wj16O0/9nNG2JLLrKqT2HUtZUA9/2iem2gaSfD/vEdPX3aZ+Yrv4+7A8H+57HfT+Yrf6D2Qxl/+rqvLnWMc77wMEM4r4fHKz+PuwH1bedru/onUoTlH6pY74L1Mf8DwIAoT1XMgAQdMBtZE47UH5F7220zhHqPDzc0dHxieQi+lH9tQ6cJ9n78DL2fs6cOb2VlZWjwp/rsx/rs79LdvDr6ur+aeTIkZ8Llv+dGqRWef4uCBBYECBRhqh/Wu/ZWu/NSg2nnHLKczt27Jiv11/p6+s7V8EJCwZ486f2/KT8f6AK3+tLAKC2tnZUTU3Nt1Tvt6uqqq7ft29fjba7ddqev6TteYsPjR/8yG3Qd2uTtvvl2v7/Qekbcf8OaH/yQdVzne1zVPdaCwA0NTVV9fT03Kf3jysI1Kzg4BJtAwtlMV37g5fjtj2kM/Bpn5iu/uE2jvs+MV39fdonpqu/L/vDbN/zMWPG/D7u+8Fs9df+//1xPy7MdT8f531gNoPXXnttV9yPDbPV//DDD39VJ8ZifVyofuYEHe+36/u+WMd4T40aNeoKHQ7O1nf/7wkADBIAyNSZt89DZ//t4Nr+/qAD7GNDAYLk1QF/Vme+OjS/dfZPShdwCOerDmpB2kc7u+O0AXRpA7iitbV1c9wO+DPVR5G+Y9TptdFWT1Z6ypcAgOo9TvVuVXs3qb1/60t7p3RyDtnmffgOaP9izxW+RelxpcnJAECwPWzQ9rBQ28M2vZ+i7aNd+4Q52i89HaftI5NBah3juj0MVv+47xMH+Q7Efp+Yqf6p23tct/9s33NN+432e17sB5MO2drZh20gXR3jvg/M4TsQ+/1gpmNBHfNsC/eFfPgOqB86Wcd+rTKZU5AOZrkeQGbqkM+ePfs7QdTk4Fn5mTNnLhw9evTK4MyaXU78/tSrAAS9TQfdk+1z/fUJ/bDkpf9BRz8x3V7r87d08D26GHbz58+vUSToUa1rsQ+XQId+/BbpB79S5qfZZ74EABQB/Z92tluRzpk6w/t6MbYx19YRnPVuUdv/PLgC4FyV8evaHuwqmLzcauNanXVgc4bqt0dt/7f6vzwZAAj/AChguV0/evZ96NA8jXELAGQySG2ruO4TB6u/2j7W+8RM9fdln5ip/j7uD+07H/6e65jrD8kD4bjvB5P7u2z7ubjuA8P7+nR1jPs+MNtvnX7z7Uplr44Nw9uAroj9ma4C8ua40Pb7b7311hd1LPjfDjvssHkEAELfjkwBAJtF0/TYzkSnMWGmA4j91qHXF+iALqMelTy7/+abb37ugQceWJXMNnnPf/L9YNMtUqB5d9kVAoXqUKhMddoArlKaoR++PxRqPS7lq/YbL1q7DeIS/f+6TwEAHQSeo+30y6rzj5WuVjpS6ZtHHXXUN30bA0BBkA5t91NU/xdlMlff3Z+5tJ0WoixB+x8SAJDB7ckxAYKo93p9LxbFLQCQ9Ew1SHWO+z4xXf192iem1t+3fWK69rd7X33bH4a/59r//1ff9oPZ9nNx3wfaPj+1jj7tA0N9koPH/9r+7SSBV8eGqduAL/vBYKyD9WpzuyL4Ih3rtRMAGGYAILXDn+zoJwMCoWxP0E5mt73XtD51OA5Lc5B/ggIKO9Uwh9uklRzpAAAJk0lEQVR9BDY99WqCfHUMVJapymudVnOZOv8P5Stfx/OpUCdnmfx/qW3+fhnYbQDeXAEQHPw9qG3qi5MmTbp1+/btNgbAAyK4QQGtDY63XV6KF0R979d2v0JXANyt+k+Tx516v1AGW/OyEkczIQAwYkS2AIAP+8Q09fdqn5ghAODNPjG1/j7uD1O/53YllE8BgGz7OR/2gWnq6NU+0A5PUg18OzZMrb/v+0ECADkEANQ5f0BnjmckO+XJS/vTHe+n67gngwWpgwhm6C+coPl3BYGAF9U5OSFf/QoN/HO8Iv7WCWpR5/+7FmfIV94u5yPPj6jOn9flPotbWlp6PA0AHDwDrLaqkMFd+v+6tq9rXG67fJUt9QA4GATMbuHZE3eDdAEA3y59zRQA8GWfmGYb8GqfmCEA4M0+cbD6x31/mO577tOtUNn2cz7sAzO0v1f7wHQG6QLDcT02zKX+cd8PBsfTieN/Hfv2EADILQBg9++PTN6/Hzrbv19n9I9IZhEa5G+HzjT/TernaZ4ikBwkMO38qYMKRukMBZd/rFGeayZOnHjbsmXL+qPkV07LamO3Uc5tMLRD/tSemzQK6JzVq1fvK6f6DLWsQduv1DgW9WvWrNkTCgC8oM7vDUPNrxznJwDw1zEANCrssboCYr32aZeHBgFcpfez9D5xtVLc/jJdAq19shf7xNT6+7ZPTNMBtkeCerNP9DkAkOnYx5f9YLZjPx+OCzPV0ad9YCYDX44Ns9Tfbo89GAj2IQDwqU996oijjz56tfo/vyIAMEgAQGf/39aB8eE2m86er9SAYdfbJf3pzvQn500zGGCio58mALBXH7/L8tYyiScDhNenztk4TYo8QFmw8W/Supp9OvOfqRPj2xUANvDH22+/fbe2sZ9om1qlA5/xwWNBrtb28FjcOnvp6hNc6mX3ud+h2yDW6FGYZ+j70Ga3AMTdIF3wY+zYsXb7w47kYwDlcqaukJlnV8jEcXvI0AH0Zp+Y7RYIa++47xNT6+/bPjHDLQCx3x9mO/axg/247wez1d+H48Kh1DGu+8BsBj7sB7PV34fjQm3X0/QTv0L92Hqd4HlWt0Ofo/f2KOw6AgBpAgDpDoDVef+hzvbPTHbQ09zrb4sdvN8/PNhftlsA1Dh/1nJjwuu0AILyX6Vgw+fzcTCudVyrfBID36X8LVWHsDkf6yinPOK6o8/WBgsWLHhvb2/vtzTPPKWXtIktVcDJxgHw4jYQs7HnYavTu1Ivz1D6vS8G6Tp/wf2v6+QwQWm3XC6IcyAkzRlwr/aJBAASA6GGL/kf4dM+McM+IPb7w8GOfeK+H8xWf+33j4r7ceFg7R8+ZorrceFgBnHfDw5Wfw+OCytUx5k6xrvZjvd03PuMXi9R36+LAEA59VwpKwIIIIAAAggggAACCCCAAALDFCAAMEw4FkMAAQQQQAABBBBAAAEEEECgnAQIAJRTa1FWBBDwQkD3ZditGn1KvdpJr/ei0lQSAQQQQAABBBBAoOACBAAKTswKEEAAgdwE1PGfqjlXKZ2qZOMzWPql0me1s/5dbrkwFwIIIIAAAggggAAC6QUIALBlIIAAAg4IqKd/uYrxbQsAaMd8sRVJn9kAofcqfUxpjj5/2IGiUgQEEEAAAQQQQACBMhUgAFCmDTecYms0zFot9zWN/nj2cJaPwzIaDfMNPRLvxI0bN/4xDvUZah1U/w0aBfQePdFi41CXjcP8qv8Vqsc4PQHhStfqo87+8yqTjcy6MLVsmvYjffZeTbMnGAz7T/uA8Vp4i/YBJw47kzJfUAZ2JcXZMthV5lUZVvFV/7u14GOqf8uwMijzhfQkn/PsqRfaB8wq86oMq/jnnXfe0UcccYQ9dviYYWUQg4X0O7BVT4W4UE9a2haD6gy5CtoHLLOFtA9I/Pftj2PhxKNfB9T+3vYBORauv8Lbxvdth2f1ZaeXeBQcAQACAM4FANTBt479z5WO0075NQVpvqPX462jps7Kck23Z7daEGC0pvcMd/9FACCxHyQAQACAAAABAAIABAC8PRlGAICTYQQAhnskXYbLEQAgAEDU080rANTBH6ddyk7tkI+wXUsQALCrFa4MAgCHTB/u7ocAAAEArgDgCgCuAOAKAK4A8PtqWAIABAAIAAz3SLoMlyMAQACAAICzAQC7HPdFpQXaKdttGucldzEKAGxUgOAren+ppr0/yq6HAAABAAIABAAIABAAIABAAIBbAPy+HZYAQJSj6TJblgAAAQACAG4GABJn/UeM+J7+TdNO2Z4EcMifpllw4BZNuznKbocAAAEAAgAEAAgAEAAgAFC6AIB+z5vs6j6l45X2K72ktEK/73dF+X0fyrJcAcAVAAQAhvKNiTivvnD2pT9LUbcLI2Y1rMVLHQBwYfChUo8BUOrBh0odAND67d723RqAavmwNuKIC5V6EMDBvoM6MLDBKSuVrMP/MyXbR89QekMvJkWsvt3/Pl55lHQQwFIfeJR6DACtf4va4J/1O9AVtT2Hs3ypAwCl/g6WehDAurq6KZWVlXdrH/iOQN9w2nOoy/A7nDgRUNJBAEv9HSz1IIA+HwvrN/6qV8eM+cayj3+84vb775+u7+9opa8qfVhptX7nvzDU7/Rw5i/173Cpv4McCzMI4HC+N8NexuednqFx4FH6Aw92eqW9AiBbAEAHBtbh/5DSPqX3BIEACwA8qDRLL3qHvfMJFiQAUPorAAgAlPY7SACg9E8B8D0QTwDA35Nh+p3vfuHoox/7x09+8oPhp/Ho88v0M92s9FH91j8R9bd+sOUJAJT2CgAXToZxBcBg35I8TicAwIEHUU+uANAu5R2P4tSP///V5z3aIX8gvMvR5/+q9x/R5xYQiPxHAIAAQKk7H1wBwBUABABK+yhOrgAozSOx9Xt+u37EZ85taPgf+r9l7dq1/xz8qG/UWD9/DB4F/LR+7wv+iFICAAQACABEPqTOPQMCAAQACAAQAEgNAOhH/+/12Q+VDtMOuT91jxLc//+IpjXlvrdJPycBAAIABABKOwYAtwCUfiyeUv8Ol/o7SACgZAGADfpl/oACADODAMDR+m/pmCAA8Ki912/96VF/6wdbngAAAQACAIN9S/I4nQAAAYBSH3hwC0BpLz9OdwtAMCDQVdoZ2+X/9ghAe079eKUTdVCwS9NtvIQaTa+PujsiAEAAoNSdD64A4AoArgDgCgD9lnk3HpZ+yy0AcIoCAJ8OAgBdwW+6Pe7XrgCwEwEn6Ld+ctTf+sGWJwBAAOD/A/TYi7QaKpS2AAAAAElFTkSuQmCC"/>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1227" y="12702320"/>
            <a:ext cx="18112969" cy="742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5" name="TextBox 14"/>
              <p:cNvSpPr txBox="1"/>
              <p:nvPr/>
            </p:nvSpPr>
            <p:spPr>
              <a:xfrm>
                <a:off x="1905283" y="21209241"/>
                <a:ext cx="38876957" cy="5064784"/>
              </a:xfrm>
              <a:prstGeom prst="rect">
                <a:avLst/>
              </a:prstGeom>
              <a:noFill/>
            </p:spPr>
            <p:txBody>
              <a:bodyPr wrap="square" rtlCol="0">
                <a:spAutoFit/>
              </a:bodyPr>
              <a:lstStyle/>
              <a:p>
                <a:r>
                  <a:rPr lang="en-US" dirty="0" smtClean="0"/>
                  <a:t>Show Calculations here for period and radius… </a:t>
                </a:r>
              </a:p>
              <a:p>
                <a:pPr lvl="0" algn="just"/>
                <a:r>
                  <a:rPr lang="en-US" sz="3200" dirty="0">
                    <a:solidFill>
                      <a:prstClr val="black"/>
                    </a:solidFill>
                  </a:rPr>
                  <a:t>Period = </a:t>
                </a:r>
                <a14:m>
                  <m:oMath xmlns:m="http://schemas.openxmlformats.org/officeDocument/2006/math">
                    <m:r>
                      <a:rPr lang="en-US" sz="3200" i="1">
                        <a:solidFill>
                          <a:prstClr val="black"/>
                        </a:solidFill>
                        <a:latin typeface="Cambria Math"/>
                        <a:ea typeface="Cambria Math"/>
                      </a:rPr>
                      <m:t>∆</m:t>
                    </m:r>
                    <m:r>
                      <a:rPr lang="en-US" sz="3200" i="1">
                        <a:solidFill>
                          <a:prstClr val="black"/>
                        </a:solidFill>
                        <a:latin typeface="Cambria Math"/>
                        <a:ea typeface="Cambria Math"/>
                      </a:rPr>
                      <m:t>𝑡𝑖𝑚𝑒</m:t>
                    </m:r>
                    <m:r>
                      <a:rPr lang="en-US" sz="3200" i="1">
                        <a:solidFill>
                          <a:prstClr val="black"/>
                        </a:solidFill>
                        <a:latin typeface="Cambria Math"/>
                        <a:ea typeface="Cambria Math"/>
                      </a:rPr>
                      <m:t> </m:t>
                    </m:r>
                    <m:r>
                      <a:rPr lang="en-US" sz="3200" i="1">
                        <a:solidFill>
                          <a:prstClr val="black"/>
                        </a:solidFill>
                        <a:latin typeface="Cambria Math"/>
                        <a:ea typeface="Cambria Math"/>
                      </a:rPr>
                      <m:t>𝑏𝑒𝑡𝑤𝑒𝑒𝑛</m:t>
                    </m:r>
                    <m:r>
                      <a:rPr lang="en-US" sz="3200" i="1">
                        <a:solidFill>
                          <a:prstClr val="black"/>
                        </a:solidFill>
                        <a:latin typeface="Cambria Math"/>
                        <a:ea typeface="Cambria Math"/>
                      </a:rPr>
                      <m:t> </m:t>
                    </m:r>
                    <m:r>
                      <a:rPr lang="en-US" sz="3200" i="1">
                        <a:solidFill>
                          <a:prstClr val="black"/>
                        </a:solidFill>
                        <a:latin typeface="Cambria Math"/>
                        <a:ea typeface="Cambria Math"/>
                      </a:rPr>
                      <m:t>𝑡𝑟𝑎𝑛𝑠𝑖𝑡𝑠</m:t>
                    </m:r>
                    <m:sSub>
                      <m:sSubPr>
                        <m:ctrlPr>
                          <a:rPr lang="en-US" sz="3200" i="1">
                            <a:solidFill>
                              <a:prstClr val="black"/>
                            </a:solidFill>
                            <a:latin typeface="Cambria Math"/>
                          </a:rPr>
                        </m:ctrlPr>
                      </m:sSubPr>
                      <m:e>
                        <m:r>
                          <a:rPr lang="en-US" sz="3200" i="1">
                            <a:solidFill>
                              <a:prstClr val="black"/>
                            </a:solidFill>
                            <a:latin typeface="Cambria Math"/>
                          </a:rPr>
                          <m:t>                       </m:t>
                        </m:r>
                        <m:r>
                          <a:rPr lang="en-US" sz="3200" i="1">
                            <a:solidFill>
                              <a:prstClr val="black"/>
                            </a:solidFill>
                            <a:latin typeface="Cambria Math"/>
                          </a:rPr>
                          <m:t>𝑅𝑎𝑑𝑖𝑢𝑠</m:t>
                        </m:r>
                      </m:e>
                      <m:sub>
                        <m:r>
                          <a:rPr lang="en-US" sz="3200" i="1">
                            <a:solidFill>
                              <a:prstClr val="black"/>
                            </a:solidFill>
                            <a:latin typeface="Cambria Math"/>
                          </a:rPr>
                          <m:t>𝑝𝑙𝑎𝑛𝑒𝑡</m:t>
                        </m:r>
                      </m:sub>
                    </m:sSub>
                    <m:r>
                      <a:rPr lang="en-US" sz="3200" i="1">
                        <a:solidFill>
                          <a:prstClr val="black"/>
                        </a:solidFill>
                        <a:latin typeface="Cambria Math"/>
                      </a:rPr>
                      <m:t>=</m:t>
                    </m:r>
                    <m:rad>
                      <m:radPr>
                        <m:degHide m:val="on"/>
                        <m:ctrlPr>
                          <a:rPr lang="en-US" sz="3200" i="1">
                            <a:solidFill>
                              <a:prstClr val="black"/>
                            </a:solidFill>
                            <a:latin typeface="Cambria Math"/>
                          </a:rPr>
                        </m:ctrlPr>
                      </m:radPr>
                      <m:deg/>
                      <m:e>
                        <m:f>
                          <m:fPr>
                            <m:ctrlPr>
                              <a:rPr lang="en-US" sz="3200" i="1">
                                <a:solidFill>
                                  <a:prstClr val="black"/>
                                </a:solidFill>
                                <a:latin typeface="Cambria Math"/>
                              </a:rPr>
                            </m:ctrlPr>
                          </m:fPr>
                          <m:num>
                            <m:r>
                              <a:rPr lang="en-US" sz="3200" i="1">
                                <a:solidFill>
                                  <a:prstClr val="black"/>
                                </a:solidFill>
                                <a:latin typeface="Cambria Math"/>
                                <a:ea typeface="Cambria Math"/>
                              </a:rPr>
                              <m:t>∆</m:t>
                            </m:r>
                            <m:r>
                              <a:rPr lang="en-US" sz="3200" i="1">
                                <a:solidFill>
                                  <a:prstClr val="black"/>
                                </a:solidFill>
                                <a:latin typeface="Cambria Math"/>
                                <a:ea typeface="Cambria Math"/>
                              </a:rPr>
                              <m:t>𝐵𝑟𝑖𝑔h𝑡𝑛𝑒𝑠𝑠</m:t>
                            </m:r>
                          </m:num>
                          <m:den>
                            <m:r>
                              <a:rPr lang="en-US" sz="3200" i="1">
                                <a:solidFill>
                                  <a:prstClr val="black"/>
                                </a:solidFill>
                                <a:latin typeface="Cambria Math"/>
                              </a:rPr>
                              <m:t>𝐵𝑟𝑖𝑔h𝑡𝑛𝑒𝑠𝑠</m:t>
                            </m:r>
                          </m:den>
                        </m:f>
                        <m:r>
                          <a:rPr lang="en-US" sz="3200" i="1">
                            <a:solidFill>
                              <a:prstClr val="black"/>
                            </a:solidFill>
                            <a:latin typeface="Cambria Math"/>
                          </a:rPr>
                          <m:t>∗</m:t>
                        </m:r>
                        <m:sSup>
                          <m:sSupPr>
                            <m:ctrlPr>
                              <a:rPr lang="en-US" sz="3200" i="1">
                                <a:solidFill>
                                  <a:prstClr val="black"/>
                                </a:solidFill>
                                <a:latin typeface="Cambria Math"/>
                              </a:rPr>
                            </m:ctrlPr>
                          </m:sSupPr>
                          <m:e>
                            <m:r>
                              <a:rPr lang="en-US" sz="3200" i="1">
                                <a:solidFill>
                                  <a:prstClr val="black"/>
                                </a:solidFill>
                                <a:latin typeface="Cambria Math"/>
                              </a:rPr>
                              <m:t>(</m:t>
                            </m:r>
                            <m:sSub>
                              <m:sSubPr>
                                <m:ctrlPr>
                                  <a:rPr lang="en-US" sz="3200" i="1">
                                    <a:solidFill>
                                      <a:prstClr val="black"/>
                                    </a:solidFill>
                                    <a:latin typeface="Cambria Math"/>
                                  </a:rPr>
                                </m:ctrlPr>
                              </m:sSubPr>
                              <m:e>
                                <m:r>
                                  <a:rPr lang="en-US" sz="3200" i="1">
                                    <a:solidFill>
                                      <a:prstClr val="black"/>
                                    </a:solidFill>
                                    <a:latin typeface="Cambria Math"/>
                                  </a:rPr>
                                  <m:t>𝑅𝑎𝑑𝑖𝑢𝑠</m:t>
                                </m:r>
                              </m:e>
                              <m:sub>
                                <m:r>
                                  <a:rPr lang="en-US" sz="3200" i="1">
                                    <a:solidFill>
                                      <a:prstClr val="black"/>
                                    </a:solidFill>
                                    <a:latin typeface="Cambria Math"/>
                                  </a:rPr>
                                  <m:t>𝑠𝑡𝑎𝑟</m:t>
                                </m:r>
                              </m:sub>
                            </m:sSub>
                            <m:r>
                              <a:rPr lang="en-US" sz="3200" i="1">
                                <a:solidFill>
                                  <a:prstClr val="black"/>
                                </a:solidFill>
                                <a:latin typeface="Cambria Math"/>
                              </a:rPr>
                              <m:t>)</m:t>
                            </m:r>
                          </m:e>
                          <m:sup>
                            <m:r>
                              <a:rPr lang="en-US" sz="3200" i="1">
                                <a:solidFill>
                                  <a:prstClr val="black"/>
                                </a:solidFill>
                                <a:latin typeface="Cambria Math"/>
                              </a:rPr>
                              <m:t>2</m:t>
                            </m:r>
                          </m:sup>
                        </m:sSup>
                      </m:e>
                    </m:rad>
                  </m:oMath>
                </a14:m>
                <a:r>
                  <a:rPr lang="en-US" sz="3200" dirty="0">
                    <a:solidFill>
                      <a:prstClr val="black"/>
                    </a:solidFill>
                  </a:rPr>
                  <a:t>. </a:t>
                </a:r>
              </a:p>
              <a:p>
                <a:endParaRPr lang="en-US" dirty="0"/>
              </a:p>
              <a:p>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1905283" y="21209241"/>
                <a:ext cx="38876957" cy="5064784"/>
              </a:xfrm>
              <a:prstGeom prst="rect">
                <a:avLst/>
              </a:prstGeom>
              <a:blipFill rotWithShape="1">
                <a:blip r:embed="rId12"/>
                <a:stretch>
                  <a:fillRect l="-1458" t="-5535"/>
                </a:stretch>
              </a:blipFill>
            </p:spPr>
            <p:txBody>
              <a:bodyPr/>
              <a:lstStyle/>
              <a:p>
                <a:r>
                  <a:rPr lang="en-US">
                    <a:noFill/>
                  </a:rPr>
                  <a:t> </a:t>
                </a:r>
              </a:p>
            </p:txBody>
          </p:sp>
        </mc:Fallback>
      </mc:AlternateContent>
      <p:cxnSp>
        <p:nvCxnSpPr>
          <p:cNvPr id="17" name="Straight Connector 16"/>
          <p:cNvCxnSpPr/>
          <p:nvPr/>
        </p:nvCxnSpPr>
        <p:spPr>
          <a:xfrm>
            <a:off x="8470232" y="20406755"/>
            <a:ext cx="899962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470232" y="20182031"/>
            <a:ext cx="0" cy="2247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7469853" y="20182031"/>
            <a:ext cx="0" cy="224724"/>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2362213" y="20406755"/>
            <a:ext cx="2995651" cy="400110"/>
          </a:xfrm>
          <a:prstGeom prst="rect">
            <a:avLst/>
          </a:prstGeom>
          <a:noFill/>
        </p:spPr>
        <p:txBody>
          <a:bodyPr wrap="square" rtlCol="0">
            <a:spAutoFit/>
          </a:bodyPr>
          <a:lstStyle/>
          <a:p>
            <a:r>
              <a:rPr lang="en-US" sz="2000" dirty="0" smtClean="0"/>
              <a:t>Period</a:t>
            </a:r>
            <a:endParaRPr lang="en-US" sz="2000" dirty="0"/>
          </a:p>
        </p:txBody>
      </p:sp>
    </p:spTree>
    <p:extLst>
      <p:ext uri="{BB962C8B-B14F-4D97-AF65-F5344CB8AC3E}">
        <p14:creationId xmlns:p14="http://schemas.microsoft.com/office/powerpoint/2010/main" val="104093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TotalTime>
  <Words>408</Words>
  <Application>Microsoft Office PowerPoint</Application>
  <PresentationFormat>Custom</PresentationFormat>
  <Paragraphs>24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Erebus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Borowczak</dc:creator>
  <cp:lastModifiedBy>Else, Monte</cp:lastModifiedBy>
  <cp:revision>46</cp:revision>
  <dcterms:created xsi:type="dcterms:W3CDTF">2014-09-24T21:48:38Z</dcterms:created>
  <dcterms:modified xsi:type="dcterms:W3CDTF">2015-02-28T21:23:13Z</dcterms:modified>
</cp:coreProperties>
</file>