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8404800" cy="32918400"/>
  <p:notesSz cx="9271000" cy="70104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10253F"/>
    <a:srgbClr val="215968"/>
    <a:srgbClr val="403152"/>
    <a:srgbClr val="1E1C11"/>
    <a:srgbClr val="984807"/>
    <a:srgbClr val="953735"/>
    <a:srgbClr val="4F6228"/>
    <a:srgbClr val="C9F1FF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5410" autoAdjust="0"/>
  </p:normalViewPr>
  <p:slideViewPr>
    <p:cSldViewPr>
      <p:cViewPr>
        <p:scale>
          <a:sx n="41" d="100"/>
          <a:sy n="41" d="100"/>
        </p:scale>
        <p:origin x="-56" y="1520"/>
      </p:cViewPr>
      <p:guideLst>
        <p:guide orient="horz" pos="10368"/>
        <p:guide pos="12096"/>
      </p:guideLst>
    </p:cSldViewPr>
  </p:slideViewPr>
  <p:notesTextViewPr>
    <p:cViewPr>
      <p:scale>
        <a:sx n="1" d="1"/>
        <a:sy n="1" d="1"/>
      </p:scale>
      <p:origin x="0" y="76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96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1450" y="0"/>
            <a:ext cx="401796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05B60-5718-5740-93F6-2E1F4063BB8F}" type="datetimeFigureOut">
              <a:rPr lang="en-US" smtClean="0"/>
              <a:t>2/28/15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1975" y="525463"/>
            <a:ext cx="30670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7100" y="3330575"/>
            <a:ext cx="741680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17963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1450" y="6657975"/>
            <a:ext cx="4017963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BFA08-6A11-4B46-9FF2-B1339A6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NOTE: a basic understanding of light spectrum is needed concerning interpretation of Final </a:t>
            </a:r>
            <a:r>
              <a:rPr lang="en-US" baseline="0" dirty="0" err="1" smtClean="0"/>
              <a:t>Lightcurve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Course - Physical Science Class (Grade 8) </a:t>
            </a:r>
          </a:p>
          <a:p>
            <a:r>
              <a:rPr lang="en-US" baseline="0" dirty="0" smtClean="0"/>
              <a:t>– Groups 3 periods.</a:t>
            </a:r>
          </a:p>
          <a:p>
            <a:r>
              <a:rPr lang="en-US" baseline="0" dirty="0" smtClean="0"/>
              <a:t>- Present findings 8-10 minutes on final 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Steps 1-5 30 minutes</a:t>
            </a:r>
            <a:endParaRPr lang="en-US" baseline="0" dirty="0" smtClean="0"/>
          </a:p>
          <a:p>
            <a:r>
              <a:rPr lang="en-US" baseline="0" dirty="0" smtClean="0"/>
              <a:t>Step1: Instructor - Read introduction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Step 2: Instructor - Brief students on B</a:t>
            </a:r>
            <a:r>
              <a:rPr lang="tr-TR" baseline="0" dirty="0" err="1" smtClean="0"/>
              <a:t>rief</a:t>
            </a:r>
            <a:r>
              <a:rPr lang="tr-TR" baseline="0" dirty="0" smtClean="0"/>
              <a:t> </a:t>
            </a:r>
            <a:r>
              <a:rPr lang="en-US" baseline="0" dirty="0" smtClean="0"/>
              <a:t>http://</a:t>
            </a:r>
            <a:r>
              <a:rPr lang="en-US" baseline="0" dirty="0" err="1" smtClean="0"/>
              <a:t>lasp.colorado.edu</a:t>
            </a:r>
            <a:r>
              <a:rPr lang="en-US" baseline="0" dirty="0" smtClean="0"/>
              <a:t>/education/</a:t>
            </a:r>
            <a:r>
              <a:rPr lang="en-US" baseline="0" dirty="0" err="1" smtClean="0"/>
              <a:t>outerplanets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exoplanets.php#detection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Step 3: Instructor- Go over procedure at Agent </a:t>
            </a:r>
            <a:r>
              <a:rPr lang="en-US" baseline="0" dirty="0" err="1" smtClean="0"/>
              <a:t>Exoplanet</a:t>
            </a:r>
            <a:r>
              <a:rPr lang="en-US" baseline="0" dirty="0" smtClean="0"/>
              <a:t> (tutorial) </a:t>
            </a:r>
            <a:r>
              <a:rPr lang="en-US" baseline="0" dirty="0" smtClean="0"/>
              <a:t>–This site has </a:t>
            </a:r>
            <a:r>
              <a:rPr lang="en-US" baseline="0" smtClean="0"/>
              <a:t>a tutorial</a:t>
            </a:r>
            <a:endParaRPr lang="en-US" baseline="0" dirty="0" smtClean="0"/>
          </a:p>
          <a:p>
            <a:r>
              <a:rPr lang="en-US" baseline="0" dirty="0" smtClean="0"/>
              <a:t>Step 4: Instructor - Describe results – discuss included items within results you expect: Student Worksheet provided via site </a:t>
            </a:r>
            <a:r>
              <a:rPr lang="da-DK" sz="1200" dirty="0" smtClean="0">
                <a:solidFill>
                  <a:schemeClr val="bg1"/>
                </a:solidFill>
                <a:cs typeface="Arial" pitchFamily="34" charset="0"/>
              </a:rPr>
              <a:t>http://</a:t>
            </a:r>
            <a:r>
              <a:rPr lang="da-DK" sz="1200" dirty="0" err="1" smtClean="0">
                <a:solidFill>
                  <a:schemeClr val="bg1"/>
                </a:solidFill>
                <a:cs typeface="Arial" pitchFamily="34" charset="0"/>
              </a:rPr>
              <a:t>lcogt.net</a:t>
            </a:r>
            <a:r>
              <a:rPr lang="da-DK" sz="1200" dirty="0" smtClean="0">
                <a:solidFill>
                  <a:schemeClr val="bg1"/>
                </a:solidFill>
                <a:cs typeface="Arial" pitchFamily="34" charset="0"/>
              </a:rPr>
              <a:t>/</a:t>
            </a:r>
            <a:r>
              <a:rPr lang="da-DK" sz="1200" dirty="0" err="1" smtClean="0">
                <a:solidFill>
                  <a:schemeClr val="bg1"/>
                </a:solidFill>
                <a:cs typeface="Arial" pitchFamily="34" charset="0"/>
              </a:rPr>
              <a:t>agentexoplanet</a:t>
            </a:r>
            <a:r>
              <a:rPr lang="da-DK" sz="1200" dirty="0" smtClean="0">
                <a:solidFill>
                  <a:schemeClr val="bg1"/>
                </a:solidFill>
                <a:cs typeface="Arial" pitchFamily="34" charset="0"/>
              </a:rPr>
              <a:t>/</a:t>
            </a:r>
            <a:endParaRPr lang="en-US" baseline="0" dirty="0" smtClean="0"/>
          </a:p>
          <a:p>
            <a:r>
              <a:rPr lang="en-US" baseline="0" dirty="0" smtClean="0"/>
              <a:t>Step 5: Instructor- Discuss a standard rubric for a research and </a:t>
            </a:r>
            <a:r>
              <a:rPr lang="en-US" baseline="0" dirty="0" smtClean="0"/>
              <a:t>presentation- answer student concerns/questions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Step 6: Student – provide 2-3 periods for completion and all supporting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</a:t>
            </a:r>
            <a:r>
              <a:rPr lang="en-US" baseline="0" dirty="0" smtClean="0"/>
              <a:t>*</a:t>
            </a:r>
            <a:endParaRPr lang="en-US" baseline="0" dirty="0" smtClean="0"/>
          </a:p>
          <a:p>
            <a:r>
              <a:rPr lang="en-US" baseline="0" dirty="0" smtClean="0"/>
              <a:t>The </a:t>
            </a:r>
            <a:r>
              <a:rPr lang="en-US" baseline="0" dirty="0" smtClean="0"/>
              <a:t>website </a:t>
            </a:r>
            <a:r>
              <a:rPr lang="en-US" baseline="0" dirty="0" err="1" smtClean="0"/>
              <a:t>Zoouniverse.org</a:t>
            </a:r>
            <a:r>
              <a:rPr lang="en-US" baseline="0" dirty="0" smtClean="0"/>
              <a:t> is an axillary website to understand info. </a:t>
            </a:r>
          </a:p>
          <a:p>
            <a:r>
              <a:rPr lang="tr-TR" baseline="0" dirty="0" smtClean="0"/>
              <a:t>http://</a:t>
            </a:r>
            <a:r>
              <a:rPr lang="tr-TR" baseline="0" dirty="0" err="1" smtClean="0"/>
              <a:t>www.makesigns.com</a:t>
            </a:r>
            <a:r>
              <a:rPr lang="tr-TR" baseline="0" dirty="0" smtClean="0"/>
              <a:t>/</a:t>
            </a:r>
            <a:r>
              <a:rPr lang="tr-TR" baseline="0" dirty="0" err="1" smtClean="0"/>
              <a:t>SciPosters_Templates.aspx</a:t>
            </a:r>
            <a:r>
              <a:rPr lang="tr-TR" baseline="0" dirty="0" smtClean="0"/>
              <a:t> is poster </a:t>
            </a:r>
            <a:r>
              <a:rPr lang="tr-TR" baseline="0" dirty="0" err="1" smtClean="0"/>
              <a:t>template</a:t>
            </a:r>
            <a:r>
              <a:rPr lang="tr-TR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BFA08-6A11-4B46-9FF2-B1339A6CE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1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11226" y="571500"/>
            <a:ext cx="28033134" cy="2857500"/>
          </a:xfrm>
        </p:spPr>
        <p:txBody>
          <a:bodyPr/>
          <a:lstStyle>
            <a:lvl1pPr marL="0" indent="0">
              <a:buNone/>
              <a:defRPr sz="13400"/>
            </a:lvl1pPr>
          </a:lstStyle>
          <a:p>
            <a:pPr algn="ctr"/>
            <a: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7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6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11226" y="3886200"/>
            <a:ext cx="28033134" cy="1828800"/>
          </a:xfrm>
        </p:spPr>
        <p:txBody>
          <a:bodyPr/>
          <a:lstStyle>
            <a:lvl1pPr marL="0" indent="0">
              <a:buNone/>
              <a:defRPr sz="13400"/>
            </a:lvl1pPr>
          </a:lstStyle>
          <a:p>
            <a:pPr algn="ctr"/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Author Name, RN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, Author Name, RN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2,3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; Author Name, Ph.D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1,4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1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r>
              <a:rPr lang="en-US" sz="4500" dirty="0" smtClean="0">
                <a:solidFill>
                  <a:schemeClr val="bg1"/>
                </a:solidFill>
                <a:cs typeface="Arial" pitchFamily="34" charset="0"/>
              </a:rPr>
              <a:t>Name of University, City, State; </a:t>
            </a:r>
            <a:endParaRPr lang="en-US" sz="45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239197" y="4221484"/>
            <a:ext cx="31103890" cy="898779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4204" y="4221484"/>
            <a:ext cx="92684915" cy="898779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1153123"/>
            <a:ext cx="3264408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952228"/>
            <a:ext cx="3264408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4201" y="24582125"/>
            <a:ext cx="61894400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48684" y="24582125"/>
            <a:ext cx="61894405" cy="695172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318263"/>
            <a:ext cx="3456432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2" y="7368546"/>
            <a:ext cx="1696879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2" y="10439402"/>
            <a:ext cx="1696879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8" y="7368546"/>
            <a:ext cx="16975455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8" y="10439402"/>
            <a:ext cx="16975455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310640"/>
            <a:ext cx="12634915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310644"/>
            <a:ext cx="2146935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6888483"/>
            <a:ext cx="12634915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3042883"/>
            <a:ext cx="2304288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941320"/>
            <a:ext cx="2304288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5763226"/>
            <a:ext cx="2304288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318263"/>
            <a:ext cx="3456432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680965"/>
            <a:ext cx="3456432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3"/>
            <a:ext cx="896112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0510483"/>
            <a:ext cx="1216152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0510483"/>
            <a:ext cx="896112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135" y="0"/>
            <a:ext cx="38406243" cy="32918400"/>
            <a:chOff x="-1648" y="0"/>
            <a:chExt cx="49379248" cy="32918400"/>
          </a:xfrm>
        </p:grpSpPr>
        <p:sp>
          <p:nvSpPr>
            <p:cNvPr id="73" name="Rectangle 72"/>
            <p:cNvSpPr/>
            <p:nvPr/>
          </p:nvSpPr>
          <p:spPr>
            <a:xfrm>
              <a:off x="-1648" y="0"/>
              <a:ext cx="49379248" cy="32918400"/>
            </a:xfrm>
            <a:prstGeom prst="rect">
              <a:avLst/>
            </a:prstGeom>
            <a:gradFill>
              <a:gsLst>
                <a:gs pos="100000">
                  <a:schemeClr val="accent2">
                    <a:lumMod val="40000"/>
                    <a:lumOff val="60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0504356" y="5410200"/>
              <a:ext cx="28367239" cy="26620589"/>
            </a:xfrm>
            <a:prstGeom prst="roundRect">
              <a:avLst>
                <a:gd name="adj" fmla="val 4189"/>
              </a:avLst>
            </a:prstGeom>
            <a:solidFill>
              <a:srgbClr val="1E1C11">
                <a:alpha val="50196"/>
              </a:srgb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897040" y="533400"/>
              <a:ext cx="47583728" cy="4419600"/>
            </a:xfrm>
            <a:prstGeom prst="roundRect">
              <a:avLst/>
            </a:prstGeom>
            <a:solidFill>
              <a:srgbClr val="4F6228">
                <a:alpha val="50196"/>
              </a:srgb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dirty="0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863149" y="5410201"/>
              <a:ext cx="9253728" cy="13183611"/>
            </a:xfrm>
            <a:prstGeom prst="roundRect">
              <a:avLst>
                <a:gd name="adj" fmla="val 11729"/>
              </a:avLst>
            </a:prstGeom>
            <a:solidFill>
              <a:schemeClr val="accent2">
                <a:lumMod val="75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863149" y="19136231"/>
              <a:ext cx="9253728" cy="12801600"/>
            </a:xfrm>
            <a:prstGeom prst="roundRect">
              <a:avLst>
                <a:gd name="adj" fmla="val 11729"/>
              </a:avLst>
            </a:prstGeom>
            <a:solidFill>
              <a:schemeClr val="accent6">
                <a:lumMod val="50000"/>
                <a:alpha val="49804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9090643" y="5410200"/>
              <a:ext cx="9253728" cy="13269310"/>
            </a:xfrm>
            <a:prstGeom prst="roundRect">
              <a:avLst>
                <a:gd name="adj" fmla="val 11729"/>
              </a:avLst>
            </a:prstGeom>
            <a:solidFill>
              <a:schemeClr val="tx2">
                <a:lumMod val="50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9223086" y="26079929"/>
              <a:ext cx="9253728" cy="5943600"/>
            </a:xfrm>
            <a:prstGeom prst="roundRect">
              <a:avLst>
                <a:gd name="adj" fmla="val 11729"/>
              </a:avLst>
            </a:prstGeom>
            <a:solidFill>
              <a:schemeClr val="accent4">
                <a:lumMod val="50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9223086" y="19221929"/>
              <a:ext cx="9253728" cy="6400800"/>
            </a:xfrm>
            <a:prstGeom prst="roundRect">
              <a:avLst>
                <a:gd name="adj" fmla="val 11729"/>
              </a:avLst>
            </a:prstGeom>
            <a:solidFill>
              <a:schemeClr val="accent3">
                <a:lumMod val="50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125199" y="5604817"/>
              <a:ext cx="683367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Results &amp; Conclusion</a:t>
              </a:r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409167" y="5621861"/>
              <a:ext cx="39590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Introduction</a:t>
              </a:r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139572" y="6400800"/>
              <a:ext cx="8458199" cy="84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Light! The illuminating phenomena makes our world shine is also a tool astronomers use to find </a:t>
              </a:r>
              <a:r>
                <a:rPr lang="en-US" sz="3200" dirty="0" err="1" smtClean="0">
                  <a:solidFill>
                    <a:schemeClr val="bg1"/>
                  </a:solidFill>
                  <a:cs typeface="Arial" pitchFamily="34" charset="0"/>
                </a:rPr>
                <a:t>exoplanets</a:t>
              </a:r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 (planets that revolve around stars outside of our solar system)!</a:t>
              </a:r>
            </a:p>
            <a:p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  <a:p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Agent </a:t>
              </a:r>
              <a:r>
                <a:rPr lang="en-US" sz="3200" dirty="0" err="1" smtClean="0">
                  <a:solidFill>
                    <a:schemeClr val="bg1"/>
                  </a:solidFill>
                  <a:cs typeface="Arial" pitchFamily="34" charset="0"/>
                </a:rPr>
                <a:t>Exoplanet</a:t>
              </a:r>
              <a:r>
                <a:rPr lang="en-US" sz="3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3200" dirty="0" smtClean="0"/>
                <a:t>is </a:t>
              </a:r>
              <a:r>
                <a:rPr lang="en-US" sz="3200" dirty="0"/>
                <a:t>an interactive web project which lets you measure the brightness of a star with a transiting planet. As the planet goes between us and the star, the planet blocks some of the light from the star. We measure this dip in brightness and see a light curve. Properties of this light curve give us information about the planet's size, mass, orbital distance and orbital speed.</a:t>
              </a:r>
              <a:endParaRPr lang="en-US" sz="3200" dirty="0" smtClean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409167" y="19516369"/>
              <a:ext cx="665231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Methods &amp; Materials</a:t>
              </a:r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149402" y="21640800"/>
              <a:ext cx="8458199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A brief introduction by your </a:t>
              </a:r>
              <a:r>
                <a:rPr lang="en-US" sz="3200" dirty="0">
                  <a:solidFill>
                    <a:schemeClr val="bg1"/>
                  </a:solidFill>
                  <a:cs typeface="Arial" pitchFamily="34" charset="0"/>
                </a:rPr>
                <a:t>instructor. http://</a:t>
              </a:r>
              <a:r>
                <a:rPr lang="en-US" sz="3200" dirty="0" err="1">
                  <a:solidFill>
                    <a:schemeClr val="bg1"/>
                  </a:solidFill>
                  <a:cs typeface="Arial" pitchFamily="34" charset="0"/>
                </a:rPr>
                <a:t>lasp.colorado.edu</a:t>
              </a:r>
              <a:r>
                <a:rPr lang="en-US" sz="3200" dirty="0">
                  <a:solidFill>
                    <a:schemeClr val="bg1"/>
                  </a:solidFill>
                  <a:cs typeface="Arial" pitchFamily="34" charset="0"/>
                </a:rPr>
                <a:t>/education/</a:t>
              </a:r>
              <a:r>
                <a:rPr lang="en-US" sz="3200" dirty="0" err="1">
                  <a:solidFill>
                    <a:schemeClr val="bg1"/>
                  </a:solidFill>
                  <a:cs typeface="Arial" pitchFamily="34" charset="0"/>
                </a:rPr>
                <a:t>outerplanets</a:t>
              </a:r>
              <a:r>
                <a:rPr lang="en-US" sz="3200" dirty="0">
                  <a:solidFill>
                    <a:schemeClr val="bg1"/>
                  </a:solidFill>
                  <a:cs typeface="Arial" pitchFamily="34" charset="0"/>
                </a:rPr>
                <a:t>/</a:t>
              </a:r>
              <a:r>
                <a:rPr lang="en-US" sz="3200" dirty="0" err="1">
                  <a:solidFill>
                    <a:schemeClr val="bg1"/>
                  </a:solidFill>
                  <a:cs typeface="Arial" pitchFamily="34" charset="0"/>
                </a:rPr>
                <a:t>exoplanets.php#detection</a:t>
              </a:r>
              <a:endParaRPr lang="en-US" sz="3200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marL="457200" indent="-457200">
                <a:buFontTx/>
                <a:buChar char="•"/>
              </a:pPr>
              <a:r>
                <a:rPr lang="en-US" sz="3200" dirty="0">
                  <a:solidFill>
                    <a:schemeClr val="bg1"/>
                  </a:solidFill>
                  <a:cs typeface="Arial" pitchFamily="34" charset="0"/>
                </a:rPr>
                <a:t> Computer with access to internet.</a:t>
              </a:r>
            </a:p>
            <a:p>
              <a:pPr marL="457200" indent="-457200">
                <a:buFontTx/>
                <a:buChar char="•"/>
              </a:pPr>
              <a:r>
                <a:rPr lang="da-DK" sz="3200" dirty="0">
                  <a:solidFill>
                    <a:schemeClr val="bg1"/>
                  </a:solidFill>
                  <a:cs typeface="Arial" pitchFamily="34" charset="0"/>
                </a:rPr>
                <a:t>http://</a:t>
              </a:r>
              <a:r>
                <a:rPr lang="da-DK" sz="3200" dirty="0" err="1">
                  <a:solidFill>
                    <a:schemeClr val="bg1"/>
                  </a:solidFill>
                  <a:cs typeface="Arial" pitchFamily="34" charset="0"/>
                </a:rPr>
                <a:t>lcogt.net</a:t>
              </a:r>
              <a:r>
                <a:rPr lang="da-DK" sz="3200" dirty="0">
                  <a:solidFill>
                    <a:schemeClr val="bg1"/>
                  </a:solidFill>
                  <a:cs typeface="Arial" pitchFamily="34" charset="0"/>
                </a:rPr>
                <a:t>/</a:t>
              </a:r>
              <a:r>
                <a:rPr lang="da-DK" sz="3200" dirty="0" err="1">
                  <a:solidFill>
                    <a:schemeClr val="bg1"/>
                  </a:solidFill>
                  <a:cs typeface="Arial" pitchFamily="34" charset="0"/>
                </a:rPr>
                <a:t>agentexoplanet</a:t>
              </a:r>
              <a:r>
                <a:rPr lang="da-DK" sz="3200" dirty="0">
                  <a:solidFill>
                    <a:schemeClr val="bg1"/>
                  </a:solidFill>
                  <a:cs typeface="Arial" pitchFamily="34" charset="0"/>
                </a:rPr>
                <a:t>/</a:t>
              </a:r>
            </a:p>
            <a:p>
              <a:pPr marL="457200" indent="-457200">
                <a:buFontTx/>
                <a:buChar char="•"/>
              </a:pPr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Begin classifying planets.</a:t>
              </a:r>
            </a:p>
            <a:p>
              <a:pPr marL="457200" indent="-457200">
                <a:buFontTx/>
                <a:buChar char="•"/>
              </a:pPr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Pen/Pencil &amp; Paper.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9817396" y="5707559"/>
              <a:ext cx="34719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Procedure</a:t>
              </a:r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547800" y="6486498"/>
              <a:ext cx="8458199" cy="8217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/>
            </a:p>
            <a:p>
              <a:pPr marL="514350" indent="-514350">
                <a:buAutoNum type="arabicPeriod"/>
              </a:pPr>
              <a:r>
                <a:rPr lang="en-US" sz="3200" b="1" dirty="0"/>
                <a:t>Getting started - choose your planet</a:t>
              </a:r>
            </a:p>
            <a:p>
              <a:pPr marL="514350" indent="-514350">
                <a:buAutoNum type="arabicPeriod"/>
              </a:pPr>
              <a:endParaRPr lang="en-US" sz="3200" b="1" dirty="0"/>
            </a:p>
            <a:p>
              <a:pPr marL="514350" indent="-514350">
                <a:buAutoNum type="arabicPeriod"/>
              </a:pPr>
              <a:r>
                <a:rPr lang="en-US" sz="3200" b="1" dirty="0"/>
                <a:t>Analyzing images with the Light Monitor</a:t>
              </a:r>
            </a:p>
            <a:p>
              <a:pPr marL="1257300" lvl="1" indent="-514350">
                <a:buAutoNum type="alphaLcPeriod"/>
              </a:pPr>
              <a:r>
                <a:rPr lang="en-US" sz="3200" b="1" dirty="0"/>
                <a:t>Select the target</a:t>
              </a:r>
            </a:p>
            <a:p>
              <a:pPr marL="1257300" lvl="1" indent="-514350">
                <a:buAutoNum type="alphaLcPeriod"/>
              </a:pPr>
              <a:r>
                <a:rPr lang="en-US" sz="3200" b="1" dirty="0"/>
                <a:t>Calibration's what you need</a:t>
              </a:r>
            </a:p>
            <a:p>
              <a:pPr marL="1257300" lvl="1" indent="-514350">
                <a:buAutoNum type="alphaLcPeriod"/>
              </a:pPr>
              <a:r>
                <a:rPr lang="en-US" sz="3200" b="1" dirty="0"/>
                <a:t>Analyze</a:t>
              </a:r>
            </a:p>
            <a:p>
              <a:pPr marL="1257300" lvl="1" indent="-514350">
                <a:buAutoNum type="alphaLcPeriod"/>
              </a:pPr>
              <a:endParaRPr lang="en-US" sz="3200" b="1" dirty="0"/>
            </a:p>
            <a:p>
              <a:r>
                <a:rPr lang="en-US" sz="3200" b="1" dirty="0"/>
                <a:t>3. </a:t>
              </a:r>
              <a:r>
                <a:rPr lang="en-US" sz="3200" b="1" dirty="0" err="1"/>
                <a:t>Lightcurves</a:t>
              </a:r>
              <a:endParaRPr lang="en-US" sz="3200" b="1" dirty="0"/>
            </a:p>
            <a:p>
              <a:r>
                <a:rPr lang="en-US" sz="3200" b="1" dirty="0"/>
                <a:t>      a. My measurements</a:t>
              </a:r>
            </a:p>
            <a:p>
              <a:r>
                <a:rPr lang="en-US" sz="3200" b="1" dirty="0"/>
                <a:t>      b. </a:t>
              </a:r>
              <a:r>
                <a:rPr lang="fr-FR" sz="3200" b="1" dirty="0" err="1"/>
                <a:t>Classify</a:t>
              </a:r>
              <a:r>
                <a:rPr lang="fr-FR" sz="3200" b="1" dirty="0"/>
                <a:t> </a:t>
              </a:r>
              <a:r>
                <a:rPr lang="fr-FR" sz="3200" b="1" dirty="0" err="1"/>
                <a:t>your</a:t>
              </a:r>
              <a:r>
                <a:rPr lang="fr-FR" sz="3200" b="1" dirty="0"/>
                <a:t> </a:t>
              </a:r>
              <a:r>
                <a:rPr lang="fr-FR" sz="3200" b="1" dirty="0" err="1"/>
                <a:t>lightcurves</a:t>
              </a:r>
              <a:endParaRPr lang="fr-FR" sz="3200" b="1" dirty="0"/>
            </a:p>
            <a:p>
              <a:r>
                <a:rPr lang="fr-FR" sz="3200" b="1" dirty="0"/>
                <a:t>      c. </a:t>
              </a:r>
              <a:r>
                <a:rPr lang="en-US" sz="3200" b="1" dirty="0"/>
                <a:t>Final Result</a:t>
              </a:r>
            </a:p>
            <a:p>
              <a:endParaRPr lang="en-US" sz="3200" b="1" dirty="0"/>
            </a:p>
            <a:p>
              <a:r>
                <a:rPr lang="en-US" sz="3200" b="1" dirty="0"/>
                <a:t>4. Briefing Complete</a:t>
              </a:r>
            </a:p>
            <a:p>
              <a:endParaRPr lang="en-US" sz="1600" dirty="0" smtClean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9817396" y="26422829"/>
              <a:ext cx="613838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Acknowledgements</a:t>
              </a:r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9817397" y="19587150"/>
              <a:ext cx="8260912" cy="3662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References</a:t>
              </a:r>
            </a:p>
            <a:p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  <a:p>
              <a:r>
                <a:rPr lang="da-DK" sz="3600" dirty="0">
                  <a:solidFill>
                    <a:schemeClr val="bg1"/>
                  </a:solidFill>
                  <a:cs typeface="Arial" pitchFamily="34" charset="0"/>
                </a:rPr>
                <a:t>http://lcogt.net/agentexoplanet</a:t>
              </a:r>
              <a:r>
                <a:rPr lang="da-DK" sz="3600" dirty="0" smtClean="0">
                  <a:solidFill>
                    <a:schemeClr val="bg1"/>
                  </a:solidFill>
                  <a:cs typeface="Arial" pitchFamily="34" charset="0"/>
                </a:rPr>
                <a:t>/</a:t>
              </a:r>
            </a:p>
            <a:p>
              <a:r>
                <a:rPr lang="tr-TR" sz="1400" dirty="0"/>
                <a:t>http://</a:t>
              </a:r>
              <a:r>
                <a:rPr lang="tr-TR" sz="1400" dirty="0" err="1"/>
                <a:t>www.makesigns.com</a:t>
              </a:r>
              <a:r>
                <a:rPr lang="tr-TR" sz="1400" dirty="0"/>
                <a:t>/</a:t>
              </a:r>
              <a:r>
                <a:rPr lang="tr-TR" sz="1400" dirty="0" err="1"/>
                <a:t>SciPosters_Templates.aspx</a:t>
              </a:r>
              <a:r>
                <a:rPr lang="tr-TR" sz="1400" dirty="0"/>
                <a:t> is poster </a:t>
              </a:r>
              <a:r>
                <a:rPr lang="tr-TR" sz="1400" dirty="0" err="1"/>
                <a:t>template</a:t>
              </a:r>
              <a:r>
                <a:rPr lang="tr-TR" sz="1400" dirty="0"/>
                <a:t> </a:t>
              </a:r>
            </a:p>
            <a:p>
              <a:r>
                <a:rPr lang="en-US" sz="1400" dirty="0"/>
                <a:t>B</a:t>
              </a:r>
              <a:r>
                <a:rPr lang="tr-TR" sz="1400" dirty="0" err="1"/>
                <a:t>rief</a:t>
              </a:r>
              <a:r>
                <a:rPr lang="tr-TR" sz="1400" dirty="0"/>
                <a:t> </a:t>
              </a:r>
              <a:r>
                <a:rPr lang="en-US" sz="1400" dirty="0"/>
                <a:t>http://</a:t>
              </a:r>
              <a:r>
                <a:rPr lang="en-US" sz="1400" dirty="0" err="1"/>
                <a:t>lasp.colorado.edu</a:t>
              </a:r>
              <a:r>
                <a:rPr lang="en-US" sz="1400" dirty="0"/>
                <a:t>/education/</a:t>
              </a:r>
              <a:r>
                <a:rPr lang="en-US" sz="1400" dirty="0" err="1"/>
                <a:t>outerplanets</a:t>
              </a:r>
              <a:r>
                <a:rPr lang="en-US" sz="1400" dirty="0"/>
                <a:t>/</a:t>
              </a:r>
              <a:r>
                <a:rPr lang="en-US" sz="1400" dirty="0" err="1"/>
                <a:t>exoplanets.php#detection</a:t>
              </a:r>
              <a:r>
                <a:rPr lang="en-US" sz="1400" dirty="0"/>
                <a:t> </a:t>
              </a:r>
            </a:p>
            <a:p>
              <a:endParaRPr lang="da-DK" sz="3600" dirty="0">
                <a:solidFill>
                  <a:schemeClr val="bg1"/>
                </a:solidFill>
                <a:cs typeface="Arial" pitchFamily="34" charset="0"/>
              </a:endParaRPr>
            </a:p>
            <a:p>
              <a:endPara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9547800" y="20271298"/>
              <a:ext cx="845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9547800" y="27192270"/>
              <a:ext cx="84581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  <a:cs typeface="Arial" pitchFamily="34" charset="0"/>
                </a:rPr>
                <a:t>Make certain to complete the analysis of light spectrum. </a:t>
              </a:r>
            </a:p>
          </p:txBody>
        </p:sp>
      </p:grpSp>
      <p:sp>
        <p:nvSpPr>
          <p:cNvPr id="9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43415" y="533400"/>
            <a:ext cx="33894436" cy="2857500"/>
          </a:xfrm>
        </p:spPr>
        <p:txBody>
          <a:bodyPr>
            <a:normAutofit/>
          </a:bodyPr>
          <a:lstStyle/>
          <a:p>
            <a:pPr algn="ctr"/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ExoPlanet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analysis to find distant planets!</a:t>
            </a:r>
            <a:endParaRPr 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43415" y="2743200"/>
            <a:ext cx="33894436" cy="1828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Mr. </a:t>
            </a:r>
            <a:r>
              <a:rPr lang="en-US" sz="5400" dirty="0" err="1" smtClean="0">
                <a:solidFill>
                  <a:schemeClr val="bg1"/>
                </a:solidFill>
              </a:rPr>
              <a:t>McKittrick’s</a:t>
            </a:r>
            <a:r>
              <a:rPr lang="en-US" sz="5400" dirty="0" smtClean="0">
                <a:solidFill>
                  <a:schemeClr val="bg1"/>
                </a:solidFill>
              </a:rPr>
              <a:t> Physical Science Class – Science </a:t>
            </a:r>
            <a:r>
              <a:rPr lang="en-US" sz="5400" dirty="0" smtClean="0">
                <a:solidFill>
                  <a:schemeClr val="bg1"/>
                </a:solidFill>
              </a:rPr>
              <a:t>poster for research and presentation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4" name="Picture 3" descr="Screen Shot 2015-02-28 at 12.51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5617">
            <a:off x="16715669" y="16696877"/>
            <a:ext cx="12454918" cy="9910020"/>
          </a:xfrm>
          <a:prstGeom prst="rect">
            <a:avLst/>
          </a:prstGeom>
        </p:spPr>
      </p:pic>
      <p:pic>
        <p:nvPicPr>
          <p:cNvPr id="6" name="Picture 5" descr="u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9546">
            <a:off x="8686800" y="8153400"/>
            <a:ext cx="15011400" cy="7315200"/>
          </a:xfrm>
          <a:prstGeom prst="rect">
            <a:avLst/>
          </a:prstGeom>
        </p:spPr>
      </p:pic>
      <p:pic>
        <p:nvPicPr>
          <p:cNvPr id="7" name="Picture 6" descr="Screen Shot 2015-02-28 at 1.15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6000">
            <a:off x="9119014" y="24797517"/>
            <a:ext cx="11379200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454</Words>
  <Application>Microsoft Macintosh PowerPoint</Application>
  <PresentationFormat>Custom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FNP</cp:lastModifiedBy>
  <cp:revision>16</cp:revision>
  <cp:lastPrinted>2012-07-31T19:59:21Z</cp:lastPrinted>
  <dcterms:created xsi:type="dcterms:W3CDTF">2012-07-31T16:06:49Z</dcterms:created>
  <dcterms:modified xsi:type="dcterms:W3CDTF">2015-02-28T21:56:01Z</dcterms:modified>
  <cp:category>research posters template</cp:category>
</cp:coreProperties>
</file>