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59" r:id="rId4"/>
  </p:sldMasterIdLst>
  <p:notesMasterIdLst>
    <p:notesMasterId r:id="rId5"/>
  </p:notesMasterIdLst>
  <p:sldIdLst>
    <p:sldId id="256" r:id="rId6"/>
  </p:sldIdLst>
  <p:sldSz cy="32918400" cx="438912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presProps.xml" Type="http://schemas.openxmlformats.org/officeDocument/2006/relationships/presProps" Id="rId2"/><Relationship Target="theme/theme3.xml" Type="http://schemas.openxmlformats.org/officeDocument/2006/relationships/theme" Id="rId1"/><Relationship Target="slideMasters/slideMaster1.xml" Type="http://schemas.openxmlformats.org/officeDocument/2006/relationships/slideMaster" Id="rId4"/><Relationship Target="tableStyles.xml" Type="http://schemas.openxmlformats.org/officeDocument/2006/relationships/tableStyles" Id="rId3"/><Relationship Target="slides/slide1.xml" Type="http://schemas.openxmlformats.org/officeDocument/2006/relationships/slide" Id="rId6"/><Relationship Target="notesMasters/notesMaster1.xml" Type="http://schemas.openxmlformats.org/officeDocument/2006/relationships/notesMaster" Id="rId5"/></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y="0" x="0"/>
          <a:ext cy="0" cx="0"/>
          <a:chOff y="0" x="0"/>
          <a:chExt cy="0" cx="0"/>
        </a:xfrm>
      </p:grpSpPr>
      <p:sp>
        <p:nvSpPr>
          <p:cNvPr id="2" name="Shape 2"/>
          <p:cNvSpPr txBox="1"/>
          <p:nvPr>
            <p:ph idx="2" type="hdr"/>
          </p:nvPr>
        </p:nvSpPr>
        <p:spPr>
          <a:xfrm>
            <a:off y="0" x="0"/>
            <a:ext cy="457200" cx="2971799"/>
          </a:xfrm>
          <a:prstGeom prst="rect">
            <a:avLst/>
          </a:prstGeom>
          <a:noFill/>
          <a:ln>
            <a:noFill/>
          </a:ln>
        </p:spPr>
        <p:txBody>
          <a:bodyPr bIns="91425" rIns="91425" lIns="91425" tIns="91425" anchor="t" anchorCtr="0"/>
          <a:lstStyle>
            <a:lvl1pPr algn="l" rtl="0" marR="0" indent="0" marL="0">
              <a:spcBef>
                <a:spcPts val="0"/>
              </a:spcBef>
              <a:defRPr/>
            </a:lvl1pPr>
            <a:lvl2pPr algn="l" rtl="0" marR="0" indent="-10160" marL="2194560">
              <a:spcBef>
                <a:spcPts val="0"/>
              </a:spcBef>
              <a:defRPr/>
            </a:lvl2pPr>
            <a:lvl3pPr algn="l" rtl="0" marR="0" indent="-7620" marL="4389120">
              <a:spcBef>
                <a:spcPts val="0"/>
              </a:spcBef>
              <a:defRPr/>
            </a:lvl3pPr>
            <a:lvl4pPr algn="l" rtl="0" marR="0" indent="-5080" marL="6583680">
              <a:spcBef>
                <a:spcPts val="0"/>
              </a:spcBef>
              <a:defRPr/>
            </a:lvl4pPr>
            <a:lvl5pPr algn="l" rtl="0" marR="0" indent="-2540" marL="8778240">
              <a:spcBef>
                <a:spcPts val="0"/>
              </a:spcBef>
              <a:defRPr/>
            </a:lvl5pPr>
            <a:lvl6pPr algn="l" rtl="0" marR="0" indent="0" marL="10972800">
              <a:spcBef>
                <a:spcPts val="0"/>
              </a:spcBef>
              <a:defRPr/>
            </a:lvl6pPr>
            <a:lvl7pPr algn="l" rtl="0" marR="0" indent="-10160" marL="13167361">
              <a:spcBef>
                <a:spcPts val="0"/>
              </a:spcBef>
              <a:defRPr/>
            </a:lvl7pPr>
            <a:lvl8pPr algn="l" rtl="0" marR="0" indent="-7619" marL="15361920">
              <a:spcBef>
                <a:spcPts val="0"/>
              </a:spcBef>
              <a:defRPr/>
            </a:lvl8pPr>
            <a:lvl9pPr algn="l" rtl="0" marR="0" indent="-5080" marL="17556480">
              <a:spcBef>
                <a:spcPts val="0"/>
              </a:spcBef>
              <a:defRPr/>
            </a:lvl9pPr>
          </a:lstStyle>
          <a:p/>
        </p:txBody>
      </p:sp>
      <p:sp>
        <p:nvSpPr>
          <p:cNvPr id="3" name="Shape 3"/>
          <p:cNvSpPr txBox="1"/>
          <p:nvPr>
            <p:ph idx="10" type="dt"/>
          </p:nvPr>
        </p:nvSpPr>
        <p:spPr>
          <a:xfrm>
            <a:off y="0" x="3884612"/>
            <a:ext cy="457200" cx="2971799"/>
          </a:xfrm>
          <a:prstGeom prst="rect">
            <a:avLst/>
          </a:prstGeom>
          <a:noFill/>
          <a:ln>
            <a:noFill/>
          </a:ln>
        </p:spPr>
        <p:txBody>
          <a:bodyPr bIns="91425" rIns="91425" lIns="91425" tIns="91425" anchor="t" anchorCtr="0"/>
          <a:lstStyle>
            <a:lvl1pPr algn="r" rtl="0" marR="0" indent="0" marL="0">
              <a:spcBef>
                <a:spcPts val="0"/>
              </a:spcBef>
              <a:defRPr/>
            </a:lvl1pPr>
            <a:lvl2pPr algn="l" rtl="0" marR="0" indent="-10160" marL="2194560">
              <a:spcBef>
                <a:spcPts val="0"/>
              </a:spcBef>
              <a:defRPr/>
            </a:lvl2pPr>
            <a:lvl3pPr algn="l" rtl="0" marR="0" indent="-7620" marL="4389120">
              <a:spcBef>
                <a:spcPts val="0"/>
              </a:spcBef>
              <a:defRPr/>
            </a:lvl3pPr>
            <a:lvl4pPr algn="l" rtl="0" marR="0" indent="-5080" marL="6583680">
              <a:spcBef>
                <a:spcPts val="0"/>
              </a:spcBef>
              <a:defRPr/>
            </a:lvl4pPr>
            <a:lvl5pPr algn="l" rtl="0" marR="0" indent="-2540" marL="8778240">
              <a:spcBef>
                <a:spcPts val="0"/>
              </a:spcBef>
              <a:defRPr/>
            </a:lvl5pPr>
            <a:lvl6pPr algn="l" rtl="0" marR="0" indent="0" marL="10972800">
              <a:spcBef>
                <a:spcPts val="0"/>
              </a:spcBef>
              <a:defRPr/>
            </a:lvl6pPr>
            <a:lvl7pPr algn="l" rtl="0" marR="0" indent="-10160" marL="13167361">
              <a:spcBef>
                <a:spcPts val="0"/>
              </a:spcBef>
              <a:defRPr/>
            </a:lvl7pPr>
            <a:lvl8pPr algn="l" rtl="0" marR="0" indent="-7619" marL="15361920">
              <a:spcBef>
                <a:spcPts val="0"/>
              </a:spcBef>
              <a:defRPr/>
            </a:lvl8pPr>
            <a:lvl9pPr algn="l" rtl="0" marR="0" indent="-5080" marL="17556480">
              <a:spcBef>
                <a:spcPts val="0"/>
              </a:spcBef>
              <a:defRPr/>
            </a:lvl9pPr>
          </a:lstStyle>
          <a:p/>
        </p:txBody>
      </p:sp>
      <p:sp>
        <p:nvSpPr>
          <p:cNvPr id="4" name="Shape 4"/>
          <p:cNvSpPr/>
          <p:nvPr>
            <p:ph idx="3"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5" name="Shape 5"/>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lgn="l" rtl="0" marR="0" indent="0" marL="0">
              <a:spcBef>
                <a:spcPts val="0"/>
              </a:spcBef>
              <a:defRPr/>
            </a:lvl1pPr>
            <a:lvl2pPr algn="l" rtl="0" marR="0" indent="-10160" marL="2194560">
              <a:spcBef>
                <a:spcPts val="0"/>
              </a:spcBef>
              <a:defRPr/>
            </a:lvl2pPr>
            <a:lvl3pPr algn="l" rtl="0" marR="0" indent="-7620" marL="4389120">
              <a:spcBef>
                <a:spcPts val="0"/>
              </a:spcBef>
              <a:defRPr/>
            </a:lvl3pPr>
            <a:lvl4pPr algn="l" rtl="0" marR="0" indent="-5080" marL="6583680">
              <a:spcBef>
                <a:spcPts val="0"/>
              </a:spcBef>
              <a:defRPr/>
            </a:lvl4pPr>
            <a:lvl5pPr algn="l" rtl="0" marR="0" indent="-2540" marL="8778240">
              <a:spcBef>
                <a:spcPts val="0"/>
              </a:spcBef>
              <a:defRPr/>
            </a:lvl5pPr>
            <a:lvl6pPr algn="l" rtl="0" marR="0" indent="0" marL="10972800">
              <a:spcBef>
                <a:spcPts val="0"/>
              </a:spcBef>
              <a:defRPr/>
            </a:lvl6pPr>
            <a:lvl7pPr algn="l" rtl="0" marR="0" indent="-10160" marL="13167361">
              <a:spcBef>
                <a:spcPts val="0"/>
              </a:spcBef>
              <a:defRPr/>
            </a:lvl7pPr>
            <a:lvl8pPr algn="l" rtl="0" marR="0" indent="-7619" marL="15361920">
              <a:spcBef>
                <a:spcPts val="0"/>
              </a:spcBef>
              <a:defRPr/>
            </a:lvl8pPr>
            <a:lvl9pPr algn="l" rtl="0" marR="0" indent="-5080" marL="17556480">
              <a:spcBef>
                <a:spcPts val="0"/>
              </a:spcBef>
              <a:defRPr/>
            </a:lvl9pPr>
          </a:lstStyle>
          <a:p/>
        </p:txBody>
      </p:sp>
      <p:sp>
        <p:nvSpPr>
          <p:cNvPr id="6" name="Shape 6"/>
          <p:cNvSpPr txBox="1"/>
          <p:nvPr>
            <p:ph idx="11" type="ftr"/>
          </p:nvPr>
        </p:nvSpPr>
        <p:spPr>
          <a:xfrm>
            <a:off y="8685213" x="0"/>
            <a:ext cy="457200" cx="2971799"/>
          </a:xfrm>
          <a:prstGeom prst="rect">
            <a:avLst/>
          </a:prstGeom>
          <a:noFill/>
          <a:ln>
            <a:noFill/>
          </a:ln>
        </p:spPr>
        <p:txBody>
          <a:bodyPr bIns="91425" rIns="91425" lIns="91425" tIns="91425" anchor="b" anchorCtr="0"/>
          <a:lstStyle>
            <a:lvl1pPr algn="l" rtl="0" marR="0" indent="0" marL="0">
              <a:spcBef>
                <a:spcPts val="0"/>
              </a:spcBef>
              <a:defRPr/>
            </a:lvl1pPr>
            <a:lvl2pPr algn="l" rtl="0" marR="0" indent="-10160" marL="2194560">
              <a:spcBef>
                <a:spcPts val="0"/>
              </a:spcBef>
              <a:defRPr/>
            </a:lvl2pPr>
            <a:lvl3pPr algn="l" rtl="0" marR="0" indent="-7620" marL="4389120">
              <a:spcBef>
                <a:spcPts val="0"/>
              </a:spcBef>
              <a:defRPr/>
            </a:lvl3pPr>
            <a:lvl4pPr algn="l" rtl="0" marR="0" indent="-5080" marL="6583680">
              <a:spcBef>
                <a:spcPts val="0"/>
              </a:spcBef>
              <a:defRPr/>
            </a:lvl4pPr>
            <a:lvl5pPr algn="l" rtl="0" marR="0" indent="-2540" marL="8778240">
              <a:spcBef>
                <a:spcPts val="0"/>
              </a:spcBef>
              <a:defRPr/>
            </a:lvl5pPr>
            <a:lvl6pPr algn="l" rtl="0" marR="0" indent="0" marL="10972800">
              <a:spcBef>
                <a:spcPts val="0"/>
              </a:spcBef>
              <a:defRPr/>
            </a:lvl6pPr>
            <a:lvl7pPr algn="l" rtl="0" marR="0" indent="-10160" marL="13167361">
              <a:spcBef>
                <a:spcPts val="0"/>
              </a:spcBef>
              <a:defRPr/>
            </a:lvl7pPr>
            <a:lvl8pPr algn="l" rtl="0" marR="0" indent="-7619" marL="15361920">
              <a:spcBef>
                <a:spcPts val="0"/>
              </a:spcBef>
              <a:defRPr/>
            </a:lvl8pPr>
            <a:lvl9pPr algn="l" rtl="0" marR="0" indent="-5080" marL="17556480">
              <a:spcBef>
                <a:spcPts val="0"/>
              </a:spcBef>
              <a:defRPr/>
            </a:lvl9pPr>
          </a:lstStyle>
          <a:p/>
        </p:txBody>
      </p:sp>
      <p:sp>
        <p:nvSpPr>
          <p:cNvPr id="7" name="Shape 7"/>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lvl1pPr algn="r" rtl="0" marR="0" indent="0" marL="0">
              <a:spcBef>
                <a:spcPts val="0"/>
              </a:spcBef>
              <a:buNone/>
              <a:defRPr strike="noStrike" u="none" b="0" cap="none" baseline="0" sz="1200" i="0">
                <a:solidFill>
                  <a:schemeClr val="dk1"/>
                </a:solidFill>
                <a:latin typeface="Calibri"/>
                <a:ea typeface="Calibri"/>
                <a:cs typeface="Calibri"/>
                <a:sym typeface="Calibri"/>
              </a:defRPr>
            </a:lvl1pPr>
          </a:lstStyle>
          <a:p>
            <a:pPr lvl="0" indent="0" marL="0">
              <a:spcBef>
                <a:spcPts val="0"/>
              </a:spcBef>
              <a:buSzPct val="25000"/>
              <a:buNone/>
            </a:pPr>
            <a:fld id="{00000000-1234-1234-1234-123412341234}" type="slidenum">
              <a:rPr lang="en-US"/>
              <a:t>‹#›</a:t>
            </a:fld>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https://www.zooniverse.org" Type="http://schemas.openxmlformats.org/officeDocument/2006/relationships/hyperlink" TargetMode="External" Id="rId2"/><Relationship Target="../notesMasters/notesMaster1.xml" Type="http://schemas.openxmlformats.org/officeDocument/2006/relationships/notesMaster" Id="rId1"/><Relationship Target="http://www.snapshotserengeti.org/?utm_source=Zooniverse%20Home&amp;utm_medium=Web&amp;utm_campaign=Homepage%20Catalogue" Type="http://schemas.openxmlformats.org/officeDocument/2006/relationships/hyperlink" TargetMode="External" Id="rId3"/></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2" name="Shape 122"/>
        <p:cNvGrpSpPr/>
        <p:nvPr/>
      </p:nvGrpSpPr>
      <p:grpSpPr>
        <a:xfrm>
          <a:off y="0" x="0"/>
          <a:ext cy="0" cx="0"/>
          <a:chOff y="0" x="0"/>
          <a:chExt cy="0" cx="0"/>
        </a:xfrm>
      </p:grpSpPr>
      <p:sp>
        <p:nvSpPr>
          <p:cNvPr id="123" name="Shape 12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124" name="Shape 124"/>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z="1000" lang="en-US">
                <a:solidFill>
                  <a:schemeClr val="dk1"/>
                </a:solidFill>
                <a:latin typeface="Calibri"/>
                <a:ea typeface="Calibri"/>
                <a:cs typeface="Calibri"/>
                <a:sym typeface="Calibri"/>
              </a:rPr>
              <a:t>Grade: 4th-7th Science &amp; Math Integration</a:t>
            </a:r>
          </a:p>
          <a:p>
            <a:pPr algn="l" rtl="0" lvl="0" marR="0" indent="0" marL="0">
              <a:spcBef>
                <a:spcPts val="0"/>
              </a:spcBef>
              <a:buSzPct val="25000"/>
              <a:buNone/>
            </a:pPr>
            <a:r>
              <a:rPr sz="1000" lang="en-US">
                <a:solidFill>
                  <a:schemeClr val="dk1"/>
                </a:solidFill>
                <a:latin typeface="Calibri"/>
                <a:ea typeface="Calibri"/>
                <a:cs typeface="Calibri"/>
                <a:sym typeface="Calibri"/>
              </a:rPr>
              <a:t>Focus: Biodiversity in the Serengeti</a:t>
            </a:r>
          </a:p>
          <a:p>
            <a:pPr algn="l" rtl="0" lvl="0" marR="0" indent="0" marL="0">
              <a:spcBef>
                <a:spcPts val="0"/>
              </a:spcBef>
              <a:buNone/>
            </a:pPr>
            <a:r>
              <a:t/>
            </a:r>
            <a:endParaRPr sz="1000">
              <a:solidFill>
                <a:schemeClr val="dk1"/>
              </a:solidFill>
              <a:latin typeface="Calibri"/>
              <a:ea typeface="Calibri"/>
              <a:cs typeface="Calibri"/>
              <a:sym typeface="Calibri"/>
            </a:endParaRPr>
          </a:p>
          <a:p>
            <a:pPr algn="l" rtl="0" lvl="0" marR="0" indent="0" marL="0">
              <a:spcBef>
                <a:spcPts val="0"/>
              </a:spcBef>
              <a:buSzPct val="25000"/>
              <a:buNone/>
            </a:pPr>
            <a:r>
              <a:rPr sz="1000" lang="en-US">
                <a:solidFill>
                  <a:schemeClr val="dk1"/>
                </a:solidFill>
                <a:latin typeface="Calibri"/>
                <a:ea typeface="Calibri"/>
                <a:cs typeface="Calibri"/>
                <a:sym typeface="Calibri"/>
              </a:rPr>
              <a:t>Resources: Zooniverse: </a:t>
            </a:r>
            <a:r>
              <a:rPr u="sng" sz="1000" lang="en-US">
                <a:solidFill>
                  <a:schemeClr val="hlink"/>
                </a:solidFill>
                <a:latin typeface="Calibri"/>
                <a:ea typeface="Calibri"/>
                <a:cs typeface="Calibri"/>
                <a:sym typeface="Calibri"/>
                <a:hlinkClick r:id="rId2"/>
              </a:rPr>
              <a:t>https://www.zooniverse.org</a:t>
            </a:r>
          </a:p>
          <a:p>
            <a:pPr algn="l" rtl="0" lvl="0" marR="0" indent="0" marL="0">
              <a:spcBef>
                <a:spcPts val="0"/>
              </a:spcBef>
              <a:buSzPct val="25000"/>
              <a:buNone/>
            </a:pPr>
            <a:r>
              <a:rPr sz="1000" lang="en-US">
                <a:solidFill>
                  <a:schemeClr val="dk1"/>
                </a:solidFill>
                <a:latin typeface="Calibri"/>
                <a:ea typeface="Calibri"/>
                <a:cs typeface="Calibri"/>
                <a:sym typeface="Calibri"/>
              </a:rPr>
              <a:t>Zooniverse requires practice. Work through the tutorial and familiarize yourself with the species before presenting to students.  Students must ‘like’ the photos if they want to be used and viewed again.  Data can NOT usually  be saved on Zooniverse; therefore, record data onto prepared sheets or directly into EXCEL.  </a:t>
            </a:r>
          </a:p>
          <a:p>
            <a:pPr algn="l" rtl="0" lvl="0" marR="0" indent="0" marL="0">
              <a:spcBef>
                <a:spcPts val="0"/>
              </a:spcBef>
              <a:buSzPct val="25000"/>
              <a:buNone/>
            </a:pPr>
            <a:r>
              <a:rPr sz="1000" lang="en-US">
                <a:solidFill>
                  <a:schemeClr val="dk1"/>
                </a:solidFill>
                <a:latin typeface="Calibri"/>
                <a:ea typeface="Calibri"/>
                <a:cs typeface="Calibri"/>
                <a:sym typeface="Calibri"/>
              </a:rPr>
              <a:t>Serengeti Snapshot: </a:t>
            </a:r>
            <a:r>
              <a:rPr u="sng" sz="1000" lang="en-US">
                <a:solidFill>
                  <a:schemeClr val="hlink"/>
                </a:solidFill>
                <a:latin typeface="Calibri"/>
                <a:ea typeface="Calibri"/>
                <a:cs typeface="Calibri"/>
                <a:sym typeface="Calibri"/>
                <a:hlinkClick r:id="rId3"/>
              </a:rPr>
              <a:t>http://www.snapshotserengeti.org/?utm_source=Zooniverse%20Home&amp;utm_medium=Web&amp;utm_campaign=Homepage%20Catalogue</a:t>
            </a:r>
          </a:p>
          <a:p>
            <a:pPr algn="l" rtl="0" lvl="0" marR="0" indent="0" marL="0">
              <a:spcBef>
                <a:spcPts val="0"/>
              </a:spcBef>
              <a:buNone/>
            </a:pPr>
            <a:r>
              <a:t/>
            </a:r>
            <a:endParaRPr sz="1000">
              <a:solidFill>
                <a:schemeClr val="dk1"/>
              </a:solidFill>
              <a:latin typeface="Calibri"/>
              <a:ea typeface="Calibri"/>
              <a:cs typeface="Calibri"/>
              <a:sym typeface="Calibri"/>
            </a:endParaRPr>
          </a:p>
          <a:p>
            <a:pPr algn="l" rtl="0" lvl="0" marR="0" indent="0" marL="0">
              <a:spcBef>
                <a:spcPts val="0"/>
              </a:spcBef>
              <a:buSzPct val="25000"/>
              <a:buNone/>
            </a:pPr>
            <a:r>
              <a:rPr sz="1000" lang="en-US">
                <a:solidFill>
                  <a:schemeClr val="dk1"/>
                </a:solidFill>
                <a:latin typeface="Calibri"/>
                <a:ea typeface="Calibri"/>
                <a:cs typeface="Calibri"/>
                <a:sym typeface="Calibri"/>
              </a:rPr>
              <a:t>Guiding Research Questions:</a:t>
            </a:r>
          </a:p>
          <a:p>
            <a:pPr algn="l" rtl="0" lvl="0" marR="0" indent="0" marL="0">
              <a:spcBef>
                <a:spcPts val="0"/>
              </a:spcBef>
              <a:buSzPct val="25000"/>
              <a:buNone/>
            </a:pPr>
            <a:r>
              <a:rPr sz="1000" lang="en-US">
                <a:solidFill>
                  <a:schemeClr val="dk1"/>
                </a:solidFill>
                <a:latin typeface="Calibri"/>
                <a:ea typeface="Calibri"/>
                <a:cs typeface="Calibri"/>
                <a:sym typeface="Calibri"/>
              </a:rPr>
              <a:t>Basic (Practice)</a:t>
            </a:r>
          </a:p>
          <a:p>
            <a:pPr algn="l" rtl="0" lvl="0" marR="0" indent="0" marL="0">
              <a:spcBef>
                <a:spcPts val="0"/>
              </a:spcBef>
              <a:buSzPct val="25000"/>
              <a:buNone/>
            </a:pPr>
            <a:r>
              <a:rPr sz="1000" lang="en-US">
                <a:solidFill>
                  <a:schemeClr val="dk1"/>
                </a:solidFill>
                <a:latin typeface="Calibri"/>
                <a:ea typeface="Calibri"/>
                <a:cs typeface="Calibri"/>
                <a:sym typeface="Calibri"/>
              </a:rPr>
              <a:t>1- How many animals are present? How many animals did you see in each image?</a:t>
            </a:r>
          </a:p>
          <a:p>
            <a:pPr algn="l" rtl="0" lvl="0" marR="0" indent="0" marL="0">
              <a:spcBef>
                <a:spcPts val="0"/>
              </a:spcBef>
              <a:buSzPct val="25000"/>
              <a:buNone/>
            </a:pPr>
            <a:r>
              <a:rPr sz="1000" lang="en-US">
                <a:solidFill>
                  <a:schemeClr val="dk1"/>
                </a:solidFill>
                <a:latin typeface="Calibri"/>
                <a:ea typeface="Calibri"/>
                <a:cs typeface="Calibri"/>
                <a:sym typeface="Calibri"/>
              </a:rPr>
              <a:t>2- How many of each species did you find? </a:t>
            </a:r>
          </a:p>
          <a:p>
            <a:pPr algn="l" rtl="0" lvl="0" marR="0" indent="0" marL="0">
              <a:spcBef>
                <a:spcPts val="0"/>
              </a:spcBef>
              <a:buSzPct val="25000"/>
              <a:buNone/>
            </a:pPr>
            <a:r>
              <a:rPr sz="1000" lang="en-US">
                <a:solidFill>
                  <a:schemeClr val="dk1"/>
                </a:solidFill>
                <a:latin typeface="Calibri"/>
                <a:ea typeface="Calibri"/>
                <a:cs typeface="Calibri"/>
                <a:sym typeface="Calibri"/>
              </a:rPr>
              <a:t>3- What is the biodiversity index of your sample?</a:t>
            </a:r>
          </a:p>
          <a:p>
            <a:pPr algn="l" rtl="0" lvl="0" marR="0" indent="0" marL="0">
              <a:spcBef>
                <a:spcPts val="0"/>
              </a:spcBef>
              <a:buSzPct val="25000"/>
              <a:buNone/>
            </a:pPr>
            <a:r>
              <a:rPr sz="1000" lang="en-US">
                <a:solidFill>
                  <a:schemeClr val="dk1"/>
                </a:solidFill>
                <a:latin typeface="Calibri"/>
                <a:ea typeface="Calibri"/>
                <a:cs typeface="Calibri"/>
                <a:sym typeface="Calibri"/>
              </a:rPr>
              <a:t>Investigation</a:t>
            </a:r>
          </a:p>
          <a:p>
            <a:pPr algn="l" rtl="0" lvl="0" marR="0" indent="0" marL="0">
              <a:spcBef>
                <a:spcPts val="0"/>
              </a:spcBef>
              <a:buSzPct val="25000"/>
              <a:buNone/>
            </a:pPr>
            <a:r>
              <a:rPr sz="1000" lang="en-US">
                <a:solidFill>
                  <a:schemeClr val="dk1"/>
                </a:solidFill>
                <a:latin typeface="Calibri"/>
                <a:ea typeface="Calibri"/>
                <a:cs typeface="Calibri"/>
                <a:sym typeface="Calibri"/>
              </a:rPr>
              <a:t>4- How does time of day impact which species are present?</a:t>
            </a:r>
          </a:p>
          <a:p>
            <a:pPr algn="l" rtl="0" lvl="0" marR="0" indent="0" marL="0">
              <a:spcBef>
                <a:spcPts val="0"/>
              </a:spcBef>
              <a:buSzPct val="25000"/>
              <a:buNone/>
            </a:pPr>
            <a:r>
              <a:rPr sz="1000" lang="en-US">
                <a:solidFill>
                  <a:schemeClr val="dk1"/>
                </a:solidFill>
                <a:latin typeface="Calibri"/>
                <a:ea typeface="Calibri"/>
                <a:cs typeface="Calibri"/>
                <a:sym typeface="Calibri"/>
              </a:rPr>
              <a:t>5- How does time of year impact which species are present?</a:t>
            </a:r>
          </a:p>
          <a:p>
            <a:pPr rtl="0" lvl="0">
              <a:spcBef>
                <a:spcPts val="0"/>
              </a:spcBef>
              <a:buSzPct val="25000"/>
              <a:buNone/>
            </a:pPr>
            <a:r>
              <a:rPr sz="1000" lang="en-US">
                <a:solidFill>
                  <a:schemeClr val="dk1"/>
                </a:solidFill>
                <a:latin typeface="Calibri"/>
                <a:ea typeface="Calibri"/>
                <a:cs typeface="Calibri"/>
                <a:sym typeface="Calibri"/>
              </a:rPr>
              <a:t>6- How does habitat (wet-green vs. dry-brown; grassland vs. canopy) impact which species are present?</a:t>
            </a:r>
          </a:p>
          <a:p>
            <a:pPr rtl="0" lvl="0">
              <a:spcBef>
                <a:spcPts val="0"/>
              </a:spcBef>
              <a:buNone/>
            </a:pPr>
            <a:r>
              <a:t/>
            </a:r>
            <a:endParaRPr sz="1000">
              <a:solidFill>
                <a:schemeClr val="dk1"/>
              </a:solidFill>
              <a:latin typeface="Calibri"/>
              <a:ea typeface="Calibri"/>
              <a:cs typeface="Calibri"/>
              <a:sym typeface="Calibri"/>
            </a:endParaRPr>
          </a:p>
          <a:p>
            <a:pPr rtl="0" lvl="0">
              <a:spcBef>
                <a:spcPts val="0"/>
              </a:spcBef>
              <a:buClr>
                <a:schemeClr val="dk1"/>
              </a:buClr>
              <a:buFont typeface="Arial"/>
              <a:buNone/>
            </a:pPr>
            <a:r>
              <a:t/>
            </a:r>
            <a:endParaRPr sz="1000">
              <a:solidFill>
                <a:schemeClr val="dk1"/>
              </a:solidFill>
              <a:latin typeface="Calibri"/>
              <a:ea typeface="Calibri"/>
              <a:cs typeface="Calibri"/>
              <a:sym typeface="Calibri"/>
            </a:endParaRPr>
          </a:p>
          <a:p>
            <a:pPr algn="l" rtl="0" lvl="0" marR="0" indent="0" marL="0">
              <a:spcBef>
                <a:spcPts val="0"/>
              </a:spcBef>
              <a:buNone/>
            </a:pPr>
            <a:r>
              <a:t/>
            </a:r>
            <a:endParaRPr sz="1000">
              <a:solidFill>
                <a:schemeClr val="dk1"/>
              </a:solidFill>
              <a:latin typeface="Calibri"/>
              <a:ea typeface="Calibri"/>
              <a:cs typeface="Calibri"/>
              <a:sym typeface="Calibri"/>
            </a:endParaRPr>
          </a:p>
          <a:p>
            <a:pPr algn="l" rtl="0" lvl="0" marR="0" indent="0" marL="0">
              <a:spcBef>
                <a:spcPts val="0"/>
              </a:spcBef>
              <a:buNone/>
            </a:pPr>
            <a:r>
              <a:t/>
            </a:r>
            <a:endParaRPr sz="1000">
              <a:solidFill>
                <a:schemeClr val="dk1"/>
              </a:solidFill>
              <a:latin typeface="Calibri"/>
              <a:ea typeface="Calibri"/>
              <a:cs typeface="Calibri"/>
              <a:sym typeface="Calibri"/>
            </a:endParaRPr>
          </a:p>
          <a:p>
            <a:pPr algn="l" rtl="0" lvl="0" marR="0" indent="0" marL="0">
              <a:spcBef>
                <a:spcPts val="0"/>
              </a:spcBef>
              <a:buNone/>
            </a:pPr>
            <a:r>
              <a:t/>
            </a:r>
            <a:endParaRPr sz="1000">
              <a:solidFill>
                <a:schemeClr val="dk1"/>
              </a:solidFill>
              <a:latin typeface="Calibri"/>
              <a:ea typeface="Calibri"/>
              <a:cs typeface="Calibri"/>
              <a:sym typeface="Calibri"/>
            </a:endParaRPr>
          </a:p>
          <a:p>
            <a:pPr algn="l" rtl="0" lvl="0" marR="0" indent="0" marL="0">
              <a:spcBef>
                <a:spcPts val="0"/>
              </a:spcBef>
              <a:buNone/>
            </a:pPr>
            <a:r>
              <a:t/>
            </a:r>
            <a:endParaRPr sz="1000">
              <a:solidFill>
                <a:schemeClr val="dk1"/>
              </a:solidFill>
              <a:latin typeface="Calibri"/>
              <a:ea typeface="Calibri"/>
              <a:cs typeface="Calibri"/>
              <a:sym typeface="Calibri"/>
            </a:endParaRPr>
          </a:p>
          <a:p>
            <a:pPr algn="l" rtl="0" lvl="0" marR="0" indent="0" marL="0">
              <a:spcBef>
                <a:spcPts val="0"/>
              </a:spcBef>
              <a:buNone/>
            </a:pPr>
            <a:r>
              <a:t/>
            </a:r>
            <a:endParaRPr sz="1000">
              <a:solidFill>
                <a:schemeClr val="dk1"/>
              </a:solidFill>
              <a:latin typeface="Calibri"/>
              <a:ea typeface="Calibri"/>
              <a:cs typeface="Calibri"/>
              <a:sym typeface="Calibri"/>
            </a:endParaRPr>
          </a:p>
        </p:txBody>
      </p:sp>
      <p:sp>
        <p:nvSpPr>
          <p:cNvPr id="125" name="Shape 125"/>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fld id="{00000000-1234-1234-1234-123412341234}" type="slidenum">
              <a:rPr strike="noStrike" u="none" b="0" cap="none" baseline="0" sz="1200" lang="en-US" i="0">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4" name="Shape 14"/>
        <p:cNvGrpSpPr/>
        <p:nvPr/>
      </p:nvGrpSpPr>
      <p:grpSpPr>
        <a:xfrm>
          <a:off y="0" x="0"/>
          <a:ext cy="0" cx="0"/>
          <a:chOff y="0" x="0"/>
          <a:chExt cy="0" cx="0"/>
        </a:xfrm>
      </p:grpSpPr>
      <p:sp>
        <p:nvSpPr>
          <p:cNvPr id="15" name="Shape 15"/>
          <p:cNvSpPr txBox="1"/>
          <p:nvPr>
            <p:ph type="ctrTitle"/>
          </p:nvPr>
        </p:nvSpPr>
        <p:spPr>
          <a:xfrm>
            <a:off y="10226042" x="3291839"/>
            <a:ext cy="7056120" cx="37307518"/>
          </a:xfrm>
          <a:prstGeom prst="rect">
            <a:avLst/>
          </a:prstGeom>
          <a:noFill/>
          <a:ln>
            <a:noFill/>
          </a:ln>
        </p:spPr>
        <p:txBody>
          <a:bodyPr bIns="91425" rIns="91425" lIns="91425" tIns="91425" anchor="ctr" anchorCtr="0"/>
          <a:lstStyle>
            <a:lvl1pPr algn="ctr" rtl="0" marR="0" indent="0" marL="0">
              <a:spcBef>
                <a:spcPts val="0"/>
              </a:spcBef>
              <a:buClr>
                <a:schemeClr val="dk1"/>
              </a:buClr>
              <a:buFont typeface="Garamond"/>
              <a:buNone/>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16" name="Shape 16"/>
          <p:cNvSpPr txBox="1"/>
          <p:nvPr>
            <p:ph idx="1" type="subTitle"/>
          </p:nvPr>
        </p:nvSpPr>
        <p:spPr>
          <a:xfrm>
            <a:off y="18653759" x="6583679"/>
            <a:ext cy="8412480" cx="30723838"/>
          </a:xfrm>
          <a:prstGeom prst="rect">
            <a:avLst/>
          </a:prstGeom>
          <a:noFill/>
          <a:ln>
            <a:noFill/>
          </a:ln>
        </p:spPr>
        <p:txBody>
          <a:bodyPr bIns="91425" rIns="91425" lIns="91425" tIns="91425" anchor="t" anchorCtr="0"/>
          <a:lstStyle>
            <a:lvl1pPr algn="ctr" rtl="0" marR="0" indent="0" marL="0">
              <a:spcBef>
                <a:spcPts val="3080"/>
              </a:spcBef>
              <a:buClr>
                <a:srgbClr val="888888"/>
              </a:buClr>
              <a:buFont typeface="Arial"/>
              <a:buNone/>
              <a:defRPr/>
            </a:lvl1pPr>
            <a:lvl2pPr algn="ctr" rtl="0" marR="0" indent="-10160" marL="2194560">
              <a:spcBef>
                <a:spcPts val="2680"/>
              </a:spcBef>
              <a:buClr>
                <a:srgbClr val="888888"/>
              </a:buClr>
              <a:buFont typeface="Arial"/>
              <a:buNone/>
              <a:defRPr/>
            </a:lvl2pPr>
            <a:lvl3pPr algn="ctr" rtl="0" marR="0" indent="-7620" marL="4389120">
              <a:spcBef>
                <a:spcPts val="2300"/>
              </a:spcBef>
              <a:buClr>
                <a:srgbClr val="888888"/>
              </a:buClr>
              <a:buFont typeface="Arial"/>
              <a:buNone/>
              <a:defRPr/>
            </a:lvl3pPr>
            <a:lvl4pPr algn="ctr" rtl="0" marR="0" indent="-5080" marL="6583680">
              <a:spcBef>
                <a:spcPts val="1920"/>
              </a:spcBef>
              <a:buClr>
                <a:srgbClr val="888888"/>
              </a:buClr>
              <a:buFont typeface="Arial"/>
              <a:buNone/>
              <a:defRPr/>
            </a:lvl4pPr>
            <a:lvl5pPr algn="ctr" rtl="0" marR="0" indent="-2540" marL="8778240">
              <a:spcBef>
                <a:spcPts val="1920"/>
              </a:spcBef>
              <a:buClr>
                <a:srgbClr val="888888"/>
              </a:buClr>
              <a:buFont typeface="Arial"/>
              <a:buNone/>
              <a:defRPr/>
            </a:lvl5pPr>
            <a:lvl6pPr algn="ctr" rtl="0" marR="0" indent="0" marL="10972800">
              <a:spcBef>
                <a:spcPts val="1920"/>
              </a:spcBef>
              <a:buClr>
                <a:srgbClr val="888888"/>
              </a:buClr>
              <a:buFont typeface="Arial"/>
              <a:buNone/>
              <a:defRPr/>
            </a:lvl6pPr>
            <a:lvl7pPr algn="ctr" rtl="0" marR="0" indent="-10160" marL="13167361">
              <a:spcBef>
                <a:spcPts val="1920"/>
              </a:spcBef>
              <a:buClr>
                <a:srgbClr val="888888"/>
              </a:buClr>
              <a:buFont typeface="Arial"/>
              <a:buNone/>
              <a:defRPr/>
            </a:lvl7pPr>
            <a:lvl8pPr algn="ctr" rtl="0" marR="0" indent="-7619" marL="15361920">
              <a:spcBef>
                <a:spcPts val="1920"/>
              </a:spcBef>
              <a:buClr>
                <a:srgbClr val="888888"/>
              </a:buClr>
              <a:buFont typeface="Arial"/>
              <a:buNone/>
              <a:defRPr/>
            </a:lvl8pPr>
            <a:lvl9pPr algn="ctr" rtl="0" marR="0" indent="-5080" marL="17556480">
              <a:spcBef>
                <a:spcPts val="1920"/>
              </a:spcBef>
              <a:buClr>
                <a:srgbClr val="888888"/>
              </a:buClr>
              <a:buFont typeface="Arial"/>
              <a:buNone/>
              <a:defRPr/>
            </a:lvl9pPr>
          </a:lstStyle>
          <a:p/>
        </p:txBody>
      </p:sp>
      <p:sp>
        <p:nvSpPr>
          <p:cNvPr id="17" name="Shape 17"/>
          <p:cNvSpPr txBox="1"/>
          <p:nvPr>
            <p:ph idx="10" type="dt"/>
          </p:nvPr>
        </p:nvSpPr>
        <p:spPr>
          <a:xfrm>
            <a:off y="30510481" x="2194559"/>
            <a:ext cy="1752600" cx="10241279"/>
          </a:xfrm>
          <a:prstGeom prst="rect">
            <a:avLst/>
          </a:prstGeom>
          <a:noFill/>
          <a:ln>
            <a:noFill/>
          </a:ln>
        </p:spPr>
        <p:txBody>
          <a:bodyPr bIns="91425" rIns="91425" lIns="91425" tIns="91425" anchor="ctr" anchorCtr="0"/>
          <a:lstStyle>
            <a:lvl1pPr algn="l" rtl="0" marR="0" indent="0" marL="0">
              <a:spcBef>
                <a:spcPts val="0"/>
              </a:spcBef>
              <a:defRPr/>
            </a:lvl1pPr>
            <a:lvl2pPr algn="l" rtl="0" marR="0" indent="-10160" marL="2194560">
              <a:spcBef>
                <a:spcPts val="0"/>
              </a:spcBef>
              <a:defRPr/>
            </a:lvl2pPr>
            <a:lvl3pPr algn="l" rtl="0" marR="0" indent="-7620" marL="4389120">
              <a:spcBef>
                <a:spcPts val="0"/>
              </a:spcBef>
              <a:defRPr/>
            </a:lvl3pPr>
            <a:lvl4pPr algn="l" rtl="0" marR="0" indent="-5080" marL="6583680">
              <a:spcBef>
                <a:spcPts val="0"/>
              </a:spcBef>
              <a:defRPr/>
            </a:lvl4pPr>
            <a:lvl5pPr algn="l" rtl="0" marR="0" indent="-2540" marL="8778240">
              <a:spcBef>
                <a:spcPts val="0"/>
              </a:spcBef>
              <a:defRPr/>
            </a:lvl5pPr>
            <a:lvl6pPr algn="l" rtl="0" marR="0" indent="0" marL="10972800">
              <a:spcBef>
                <a:spcPts val="0"/>
              </a:spcBef>
              <a:defRPr/>
            </a:lvl6pPr>
            <a:lvl7pPr algn="l" rtl="0" marR="0" indent="-10160" marL="13167361">
              <a:spcBef>
                <a:spcPts val="0"/>
              </a:spcBef>
              <a:defRPr/>
            </a:lvl7pPr>
            <a:lvl8pPr algn="l" rtl="0" marR="0" indent="-7619" marL="15361920">
              <a:spcBef>
                <a:spcPts val="0"/>
              </a:spcBef>
              <a:defRPr/>
            </a:lvl8pPr>
            <a:lvl9pPr algn="l" rtl="0" marR="0" indent="-5080" marL="17556480">
              <a:spcBef>
                <a:spcPts val="0"/>
              </a:spcBef>
              <a:defRPr/>
            </a:lvl9pPr>
          </a:lstStyle>
          <a:p/>
        </p:txBody>
      </p:sp>
      <p:sp>
        <p:nvSpPr>
          <p:cNvPr id="18" name="Shape 18"/>
          <p:cNvSpPr txBox="1"/>
          <p:nvPr>
            <p:ph idx="11" type="ftr"/>
          </p:nvPr>
        </p:nvSpPr>
        <p:spPr>
          <a:xfrm>
            <a:off y="30510481" x="14996159"/>
            <a:ext cy="1752600" cx="13898879"/>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10160" marL="2194560">
              <a:spcBef>
                <a:spcPts val="0"/>
              </a:spcBef>
              <a:defRPr/>
            </a:lvl2pPr>
            <a:lvl3pPr algn="l" rtl="0" marR="0" indent="-7620" marL="4389120">
              <a:spcBef>
                <a:spcPts val="0"/>
              </a:spcBef>
              <a:defRPr/>
            </a:lvl3pPr>
            <a:lvl4pPr algn="l" rtl="0" marR="0" indent="-5080" marL="6583680">
              <a:spcBef>
                <a:spcPts val="0"/>
              </a:spcBef>
              <a:defRPr/>
            </a:lvl4pPr>
            <a:lvl5pPr algn="l" rtl="0" marR="0" indent="-2540" marL="8778240">
              <a:spcBef>
                <a:spcPts val="0"/>
              </a:spcBef>
              <a:defRPr/>
            </a:lvl5pPr>
            <a:lvl6pPr algn="l" rtl="0" marR="0" indent="0" marL="10972800">
              <a:spcBef>
                <a:spcPts val="0"/>
              </a:spcBef>
              <a:defRPr/>
            </a:lvl6pPr>
            <a:lvl7pPr algn="l" rtl="0" marR="0" indent="-10160" marL="13167361">
              <a:spcBef>
                <a:spcPts val="0"/>
              </a:spcBef>
              <a:defRPr/>
            </a:lvl7pPr>
            <a:lvl8pPr algn="l" rtl="0" marR="0" indent="-7619" marL="15361920">
              <a:spcBef>
                <a:spcPts val="0"/>
              </a:spcBef>
              <a:defRPr/>
            </a:lvl8pPr>
            <a:lvl9pPr algn="l" rtl="0" marR="0" indent="-5080" marL="17556480">
              <a:spcBef>
                <a:spcPts val="0"/>
              </a:spcBef>
              <a:defRPr/>
            </a:lvl9pPr>
          </a:lstStyle>
          <a:p/>
        </p:txBody>
      </p:sp>
      <p:sp>
        <p:nvSpPr>
          <p:cNvPr id="19" name="Shape 19"/>
          <p:cNvSpPr txBox="1"/>
          <p:nvPr>
            <p:ph idx="12" type="sldNum"/>
          </p:nvPr>
        </p:nvSpPr>
        <p:spPr>
          <a:xfrm>
            <a:off y="30510481" x="31455359"/>
            <a:ext cy="1752600" cx="10241279"/>
          </a:xfrm>
          <a:prstGeom prst="rect">
            <a:avLst/>
          </a:prstGeom>
          <a:noFill/>
          <a:ln>
            <a:noFill/>
          </a:ln>
        </p:spPr>
        <p:txBody>
          <a:bodyPr bIns="219450" rIns="438900" lIns="438900" tIns="219450" anchor="ctr" anchorCtr="0">
            <a:noAutofit/>
          </a:bodyPr>
          <a:lstStyle>
            <a:lvl1pPr algn="r" rtl="0" marR="0" indent="0" marL="0">
              <a:spcBef>
                <a:spcPts val="0"/>
              </a:spcBef>
              <a:buNone/>
              <a:defRPr strike="noStrike" u="none" b="0" cap="none" baseline="0" sz="5800" i="0">
                <a:solidFill>
                  <a:srgbClr val="888888"/>
                </a:solidFill>
                <a:latin typeface="Garamond"/>
                <a:ea typeface="Garamond"/>
                <a:cs typeface="Garamond"/>
                <a:sym typeface="Garamond"/>
              </a:defRPr>
            </a:lvl1pPr>
          </a:lstStyle>
          <a:p>
            <a:pPr lvl="0" indent="0" marL="0">
              <a:spcBef>
                <a:spcPts val="0"/>
              </a:spcBef>
              <a:buSzPct val="25000"/>
              <a:buNone/>
            </a:pPr>
            <a:fld id="{00000000-1234-1234-1234-123412341234}" type="slidenum">
              <a:rPr lang="en-US"/>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1" name="Shape 71"/>
        <p:cNvGrpSpPr/>
        <p:nvPr/>
      </p:nvGrpSpPr>
      <p:grpSpPr>
        <a:xfrm>
          <a:off y="0" x="0"/>
          <a:ext cy="0" cx="0"/>
          <a:chOff y="0" x="0"/>
          <a:chExt cy="0" cx="0"/>
        </a:xfrm>
      </p:grpSpPr>
      <p:sp>
        <p:nvSpPr>
          <p:cNvPr id="72" name="Shape 72"/>
          <p:cNvSpPr txBox="1"/>
          <p:nvPr>
            <p:ph type="title"/>
          </p:nvPr>
        </p:nvSpPr>
        <p:spPr>
          <a:xfrm>
            <a:off y="1318262" x="2194559"/>
            <a:ext cy="5486399" cx="39502080"/>
          </a:xfrm>
          <a:prstGeom prst="rect">
            <a:avLst/>
          </a:prstGeom>
          <a:noFill/>
          <a:ln>
            <a:noFill/>
          </a:ln>
        </p:spPr>
        <p:txBody>
          <a:bodyPr bIns="91425" rIns="91425" lIns="91425" tIns="91425" anchor="ctr" anchorCtr="0"/>
          <a:lstStyle>
            <a:lvl1pPr algn="ctr" rtl="0">
              <a:spcBef>
                <a:spcPts val="0"/>
              </a:spcBef>
              <a:buClr>
                <a:schemeClr val="dk1"/>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3" name="Shape 73"/>
          <p:cNvSpPr txBox="1"/>
          <p:nvPr>
            <p:ph idx="1" type="body"/>
          </p:nvPr>
        </p:nvSpPr>
        <p:spPr>
          <a:xfrm rot="5400000">
            <a:off y="-1207766" x="11083289"/>
            <a:ext cy="39502080" cx="21724621"/>
          </a:xfrm>
          <a:prstGeom prst="rect">
            <a:avLst/>
          </a:prstGeom>
          <a:noFill/>
          <a:ln>
            <a:noFill/>
          </a:ln>
        </p:spPr>
        <p:txBody>
          <a:bodyPr bIns="91425" rIns="91425" lIns="91425" tIns="91425" anchor="t" anchorCtr="0"/>
          <a:lstStyle>
            <a:lvl1pPr algn="l" rtl="0" indent="-668020" marL="1645920">
              <a:spcBef>
                <a:spcPts val="3080"/>
              </a:spcBef>
              <a:buClr>
                <a:schemeClr val="dk1"/>
              </a:buClr>
              <a:buFont typeface="Arial"/>
              <a:buChar char="•"/>
              <a:defRPr/>
            </a:lvl1pPr>
            <a:lvl2pPr algn="l" rtl="0" indent="-530859" marL="3566159">
              <a:spcBef>
                <a:spcPts val="2680"/>
              </a:spcBef>
              <a:buClr>
                <a:schemeClr val="dk1"/>
              </a:buClr>
              <a:buFont typeface="Arial"/>
              <a:buChar char="–"/>
              <a:defRPr/>
            </a:lvl2pPr>
            <a:lvl3pPr algn="l" rtl="0" indent="-374650" marL="5486400">
              <a:spcBef>
                <a:spcPts val="2300"/>
              </a:spcBef>
              <a:buClr>
                <a:schemeClr val="dk1"/>
              </a:buClr>
              <a:buFont typeface="Arial"/>
              <a:buChar char="•"/>
              <a:defRPr/>
            </a:lvl3pPr>
            <a:lvl4pPr algn="l" rtl="0" indent="-492759" marL="7680960">
              <a:spcBef>
                <a:spcPts val="1920"/>
              </a:spcBef>
              <a:buClr>
                <a:schemeClr val="dk1"/>
              </a:buClr>
              <a:buFont typeface="Arial"/>
              <a:buChar char="–"/>
              <a:defRPr/>
            </a:lvl4pPr>
            <a:lvl5pPr algn="l" rtl="0" indent="-490219" marL="9875520">
              <a:spcBef>
                <a:spcPts val="1920"/>
              </a:spcBef>
              <a:buClr>
                <a:schemeClr val="dk1"/>
              </a:buClr>
              <a:buFont typeface="Arial"/>
              <a:buChar char="»"/>
              <a:defRPr/>
            </a:lvl5pPr>
            <a:lvl6pPr algn="l" rtl="0" indent="-487680" marL="12070080">
              <a:spcBef>
                <a:spcPts val="1920"/>
              </a:spcBef>
              <a:buClr>
                <a:schemeClr val="dk1"/>
              </a:buClr>
              <a:buFont typeface="Arial"/>
              <a:buChar char="•"/>
              <a:defRPr/>
            </a:lvl6pPr>
            <a:lvl7pPr algn="l" rtl="0" indent="-497839" marL="14264639">
              <a:spcBef>
                <a:spcPts val="1920"/>
              </a:spcBef>
              <a:buClr>
                <a:schemeClr val="dk1"/>
              </a:buClr>
              <a:buFont typeface="Arial"/>
              <a:buChar char="•"/>
              <a:defRPr/>
            </a:lvl7pPr>
            <a:lvl8pPr algn="l" rtl="0" indent="-495300" marL="16459200">
              <a:spcBef>
                <a:spcPts val="1920"/>
              </a:spcBef>
              <a:buClr>
                <a:schemeClr val="dk1"/>
              </a:buClr>
              <a:buFont typeface="Arial"/>
              <a:buChar char="•"/>
              <a:defRPr/>
            </a:lvl8pPr>
            <a:lvl9pPr algn="l" rtl="0" indent="-492760" marL="18653760">
              <a:spcBef>
                <a:spcPts val="1920"/>
              </a:spcBef>
              <a:buClr>
                <a:schemeClr val="dk1"/>
              </a:buClr>
              <a:buFont typeface="Arial"/>
              <a:buChar char="•"/>
              <a:defRPr/>
            </a:lvl9pPr>
          </a:lstStyle>
          <a:p/>
        </p:txBody>
      </p:sp>
      <p:sp>
        <p:nvSpPr>
          <p:cNvPr id="74" name="Shape 74"/>
          <p:cNvSpPr txBox="1"/>
          <p:nvPr>
            <p:ph idx="10" type="dt"/>
          </p:nvPr>
        </p:nvSpPr>
        <p:spPr>
          <a:xfrm>
            <a:off y="30510481" x="2194559"/>
            <a:ext cy="1752600" cx="10241279"/>
          </a:xfrm>
          <a:prstGeom prst="rect">
            <a:avLst/>
          </a:prstGeom>
          <a:noFill/>
          <a:ln>
            <a:noFill/>
          </a:ln>
        </p:spPr>
        <p:txBody>
          <a:bodyPr bIns="91425" rIns="91425" lIns="91425" tIns="91425" anchor="ctr" anchorCtr="0"/>
          <a:lstStyle>
            <a:lvl1pPr algn="l" rtl="0" marR="0" indent="0" marL="0">
              <a:spcBef>
                <a:spcPts val="0"/>
              </a:spcBef>
              <a:defRPr/>
            </a:lvl1pPr>
            <a:lvl2pPr algn="l" rtl="0" marR="0" indent="-10160" marL="2194560">
              <a:spcBef>
                <a:spcPts val="0"/>
              </a:spcBef>
              <a:defRPr/>
            </a:lvl2pPr>
            <a:lvl3pPr algn="l" rtl="0" marR="0" indent="-7620" marL="4389120">
              <a:spcBef>
                <a:spcPts val="0"/>
              </a:spcBef>
              <a:defRPr/>
            </a:lvl3pPr>
            <a:lvl4pPr algn="l" rtl="0" marR="0" indent="-5080" marL="6583680">
              <a:spcBef>
                <a:spcPts val="0"/>
              </a:spcBef>
              <a:defRPr/>
            </a:lvl4pPr>
            <a:lvl5pPr algn="l" rtl="0" marR="0" indent="-2540" marL="8778240">
              <a:spcBef>
                <a:spcPts val="0"/>
              </a:spcBef>
              <a:defRPr/>
            </a:lvl5pPr>
            <a:lvl6pPr algn="l" rtl="0" marR="0" indent="0" marL="10972800">
              <a:spcBef>
                <a:spcPts val="0"/>
              </a:spcBef>
              <a:defRPr/>
            </a:lvl6pPr>
            <a:lvl7pPr algn="l" rtl="0" marR="0" indent="-10160" marL="13167361">
              <a:spcBef>
                <a:spcPts val="0"/>
              </a:spcBef>
              <a:defRPr/>
            </a:lvl7pPr>
            <a:lvl8pPr algn="l" rtl="0" marR="0" indent="-7619" marL="15361920">
              <a:spcBef>
                <a:spcPts val="0"/>
              </a:spcBef>
              <a:defRPr/>
            </a:lvl8pPr>
            <a:lvl9pPr algn="l" rtl="0" marR="0" indent="-5080" marL="17556480">
              <a:spcBef>
                <a:spcPts val="0"/>
              </a:spcBef>
              <a:defRPr/>
            </a:lvl9pPr>
          </a:lstStyle>
          <a:p/>
        </p:txBody>
      </p:sp>
      <p:sp>
        <p:nvSpPr>
          <p:cNvPr id="75" name="Shape 75"/>
          <p:cNvSpPr txBox="1"/>
          <p:nvPr>
            <p:ph idx="11" type="ftr"/>
          </p:nvPr>
        </p:nvSpPr>
        <p:spPr>
          <a:xfrm>
            <a:off y="30510481" x="14996159"/>
            <a:ext cy="1752600" cx="13898879"/>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10160" marL="2194560">
              <a:spcBef>
                <a:spcPts val="0"/>
              </a:spcBef>
              <a:defRPr/>
            </a:lvl2pPr>
            <a:lvl3pPr algn="l" rtl="0" marR="0" indent="-7620" marL="4389120">
              <a:spcBef>
                <a:spcPts val="0"/>
              </a:spcBef>
              <a:defRPr/>
            </a:lvl3pPr>
            <a:lvl4pPr algn="l" rtl="0" marR="0" indent="-5080" marL="6583680">
              <a:spcBef>
                <a:spcPts val="0"/>
              </a:spcBef>
              <a:defRPr/>
            </a:lvl4pPr>
            <a:lvl5pPr algn="l" rtl="0" marR="0" indent="-2540" marL="8778240">
              <a:spcBef>
                <a:spcPts val="0"/>
              </a:spcBef>
              <a:defRPr/>
            </a:lvl5pPr>
            <a:lvl6pPr algn="l" rtl="0" marR="0" indent="0" marL="10972800">
              <a:spcBef>
                <a:spcPts val="0"/>
              </a:spcBef>
              <a:defRPr/>
            </a:lvl6pPr>
            <a:lvl7pPr algn="l" rtl="0" marR="0" indent="-10160" marL="13167361">
              <a:spcBef>
                <a:spcPts val="0"/>
              </a:spcBef>
              <a:defRPr/>
            </a:lvl7pPr>
            <a:lvl8pPr algn="l" rtl="0" marR="0" indent="-7619" marL="15361920">
              <a:spcBef>
                <a:spcPts val="0"/>
              </a:spcBef>
              <a:defRPr/>
            </a:lvl8pPr>
            <a:lvl9pPr algn="l" rtl="0" marR="0" indent="-5080" marL="17556480">
              <a:spcBef>
                <a:spcPts val="0"/>
              </a:spcBef>
              <a:defRPr/>
            </a:lvl9pPr>
          </a:lstStyle>
          <a:p/>
        </p:txBody>
      </p:sp>
      <p:sp>
        <p:nvSpPr>
          <p:cNvPr id="76" name="Shape 76"/>
          <p:cNvSpPr txBox="1"/>
          <p:nvPr>
            <p:ph idx="12" type="sldNum"/>
          </p:nvPr>
        </p:nvSpPr>
        <p:spPr>
          <a:xfrm>
            <a:off y="30510481" x="31455359"/>
            <a:ext cy="1752600" cx="10241279"/>
          </a:xfrm>
          <a:prstGeom prst="rect">
            <a:avLst/>
          </a:prstGeom>
          <a:noFill/>
          <a:ln>
            <a:noFill/>
          </a:ln>
        </p:spPr>
        <p:txBody>
          <a:bodyPr bIns="219450" rIns="438900" lIns="438900" tIns="219450" anchor="ctr" anchorCtr="0">
            <a:noAutofit/>
          </a:bodyPr>
          <a:lstStyle>
            <a:lvl1pPr algn="r" rtl="0" marR="0" indent="0" marL="0">
              <a:spcBef>
                <a:spcPts val="0"/>
              </a:spcBef>
              <a:buNone/>
              <a:defRPr strike="noStrike" u="none" b="0" cap="none" baseline="0" sz="5800" i="0">
                <a:solidFill>
                  <a:srgbClr val="888888"/>
                </a:solidFill>
                <a:latin typeface="Garamond"/>
                <a:ea typeface="Garamond"/>
                <a:cs typeface="Garamond"/>
                <a:sym typeface="Garamond"/>
              </a:defRPr>
            </a:lvl1pPr>
          </a:lstStyle>
          <a:p>
            <a:pPr lvl="0" indent="0" marL="0">
              <a:spcBef>
                <a:spcPts val="0"/>
              </a:spcBef>
              <a:buSzPct val="25000"/>
              <a:buNone/>
            </a:pPr>
            <a:fld id="{00000000-1234-1234-1234-123412341234}" type="slidenum">
              <a:rPr lang="en-U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7" name="Shape 77"/>
        <p:cNvGrpSpPr/>
        <p:nvPr/>
      </p:nvGrpSpPr>
      <p:grpSpPr>
        <a:xfrm>
          <a:off y="0" x="0"/>
          <a:ext cy="0" cx="0"/>
          <a:chOff y="0" x="0"/>
          <a:chExt cy="0" cx="0"/>
        </a:xfrm>
      </p:grpSpPr>
      <p:sp>
        <p:nvSpPr>
          <p:cNvPr id="78" name="Shape 78"/>
          <p:cNvSpPr txBox="1"/>
          <p:nvPr>
            <p:ph type="title"/>
          </p:nvPr>
        </p:nvSpPr>
        <p:spPr>
          <a:xfrm rot="5400000">
            <a:off y="50032921" x="109034586"/>
            <a:ext cy="47404017" cx="134820659"/>
          </a:xfrm>
          <a:prstGeom prst="rect">
            <a:avLst/>
          </a:prstGeom>
          <a:noFill/>
          <a:ln>
            <a:noFill/>
          </a:ln>
        </p:spPr>
        <p:txBody>
          <a:bodyPr bIns="91425" rIns="91425" lIns="91425" tIns="91425" anchor="ctr" anchorCtr="0"/>
          <a:lstStyle>
            <a:lvl1pPr algn="ctr" rtl="0">
              <a:spcBef>
                <a:spcPts val="0"/>
              </a:spcBef>
              <a:buClr>
                <a:schemeClr val="dk1"/>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9" name="Shape 79"/>
          <p:cNvSpPr txBox="1"/>
          <p:nvPr>
            <p:ph idx="1" type="body"/>
          </p:nvPr>
        </p:nvSpPr>
        <p:spPr>
          <a:xfrm rot="5400000">
            <a:off y="2994661" x="13860788"/>
            <a:ext cy="141480537" cx="134820659"/>
          </a:xfrm>
          <a:prstGeom prst="rect">
            <a:avLst/>
          </a:prstGeom>
          <a:noFill/>
          <a:ln>
            <a:noFill/>
          </a:ln>
        </p:spPr>
        <p:txBody>
          <a:bodyPr bIns="91425" rIns="91425" lIns="91425" tIns="91425" anchor="t" anchorCtr="0"/>
          <a:lstStyle>
            <a:lvl1pPr algn="l" rtl="0" indent="-668020" marL="1645920">
              <a:spcBef>
                <a:spcPts val="3080"/>
              </a:spcBef>
              <a:buClr>
                <a:schemeClr val="dk1"/>
              </a:buClr>
              <a:buFont typeface="Arial"/>
              <a:buChar char="•"/>
              <a:defRPr/>
            </a:lvl1pPr>
            <a:lvl2pPr algn="l" rtl="0" indent="-530859" marL="3566159">
              <a:spcBef>
                <a:spcPts val="2680"/>
              </a:spcBef>
              <a:buClr>
                <a:schemeClr val="dk1"/>
              </a:buClr>
              <a:buFont typeface="Arial"/>
              <a:buChar char="–"/>
              <a:defRPr/>
            </a:lvl2pPr>
            <a:lvl3pPr algn="l" rtl="0" indent="-374650" marL="5486400">
              <a:spcBef>
                <a:spcPts val="2300"/>
              </a:spcBef>
              <a:buClr>
                <a:schemeClr val="dk1"/>
              </a:buClr>
              <a:buFont typeface="Arial"/>
              <a:buChar char="•"/>
              <a:defRPr/>
            </a:lvl3pPr>
            <a:lvl4pPr algn="l" rtl="0" indent="-492759" marL="7680960">
              <a:spcBef>
                <a:spcPts val="1920"/>
              </a:spcBef>
              <a:buClr>
                <a:schemeClr val="dk1"/>
              </a:buClr>
              <a:buFont typeface="Arial"/>
              <a:buChar char="–"/>
              <a:defRPr/>
            </a:lvl4pPr>
            <a:lvl5pPr algn="l" rtl="0" indent="-490219" marL="9875520">
              <a:spcBef>
                <a:spcPts val="1920"/>
              </a:spcBef>
              <a:buClr>
                <a:schemeClr val="dk1"/>
              </a:buClr>
              <a:buFont typeface="Arial"/>
              <a:buChar char="»"/>
              <a:defRPr/>
            </a:lvl5pPr>
            <a:lvl6pPr algn="l" rtl="0" indent="-487680" marL="12070080">
              <a:spcBef>
                <a:spcPts val="1920"/>
              </a:spcBef>
              <a:buClr>
                <a:schemeClr val="dk1"/>
              </a:buClr>
              <a:buFont typeface="Arial"/>
              <a:buChar char="•"/>
              <a:defRPr/>
            </a:lvl6pPr>
            <a:lvl7pPr algn="l" rtl="0" indent="-497839" marL="14264639">
              <a:spcBef>
                <a:spcPts val="1920"/>
              </a:spcBef>
              <a:buClr>
                <a:schemeClr val="dk1"/>
              </a:buClr>
              <a:buFont typeface="Arial"/>
              <a:buChar char="•"/>
              <a:defRPr/>
            </a:lvl7pPr>
            <a:lvl8pPr algn="l" rtl="0" indent="-495300" marL="16459200">
              <a:spcBef>
                <a:spcPts val="1920"/>
              </a:spcBef>
              <a:buClr>
                <a:schemeClr val="dk1"/>
              </a:buClr>
              <a:buFont typeface="Arial"/>
              <a:buChar char="•"/>
              <a:defRPr/>
            </a:lvl8pPr>
            <a:lvl9pPr algn="l" rtl="0" indent="-492760" marL="18653760">
              <a:spcBef>
                <a:spcPts val="1920"/>
              </a:spcBef>
              <a:buClr>
                <a:schemeClr val="dk1"/>
              </a:buClr>
              <a:buFont typeface="Arial"/>
              <a:buChar char="•"/>
              <a:defRPr/>
            </a:lvl9pPr>
          </a:lstStyle>
          <a:p/>
        </p:txBody>
      </p:sp>
      <p:sp>
        <p:nvSpPr>
          <p:cNvPr id="80" name="Shape 80"/>
          <p:cNvSpPr txBox="1"/>
          <p:nvPr>
            <p:ph idx="10" type="dt"/>
          </p:nvPr>
        </p:nvSpPr>
        <p:spPr>
          <a:xfrm>
            <a:off y="30510481" x="2194559"/>
            <a:ext cy="1752600" cx="10241279"/>
          </a:xfrm>
          <a:prstGeom prst="rect">
            <a:avLst/>
          </a:prstGeom>
          <a:noFill/>
          <a:ln>
            <a:noFill/>
          </a:ln>
        </p:spPr>
        <p:txBody>
          <a:bodyPr bIns="91425" rIns="91425" lIns="91425" tIns="91425" anchor="ctr" anchorCtr="0"/>
          <a:lstStyle>
            <a:lvl1pPr algn="l" rtl="0" marR="0" indent="0" marL="0">
              <a:spcBef>
                <a:spcPts val="0"/>
              </a:spcBef>
              <a:defRPr/>
            </a:lvl1pPr>
            <a:lvl2pPr algn="l" rtl="0" marR="0" indent="-10160" marL="2194560">
              <a:spcBef>
                <a:spcPts val="0"/>
              </a:spcBef>
              <a:defRPr/>
            </a:lvl2pPr>
            <a:lvl3pPr algn="l" rtl="0" marR="0" indent="-7620" marL="4389120">
              <a:spcBef>
                <a:spcPts val="0"/>
              </a:spcBef>
              <a:defRPr/>
            </a:lvl3pPr>
            <a:lvl4pPr algn="l" rtl="0" marR="0" indent="-5080" marL="6583680">
              <a:spcBef>
                <a:spcPts val="0"/>
              </a:spcBef>
              <a:defRPr/>
            </a:lvl4pPr>
            <a:lvl5pPr algn="l" rtl="0" marR="0" indent="-2540" marL="8778240">
              <a:spcBef>
                <a:spcPts val="0"/>
              </a:spcBef>
              <a:defRPr/>
            </a:lvl5pPr>
            <a:lvl6pPr algn="l" rtl="0" marR="0" indent="0" marL="10972800">
              <a:spcBef>
                <a:spcPts val="0"/>
              </a:spcBef>
              <a:defRPr/>
            </a:lvl6pPr>
            <a:lvl7pPr algn="l" rtl="0" marR="0" indent="-10160" marL="13167361">
              <a:spcBef>
                <a:spcPts val="0"/>
              </a:spcBef>
              <a:defRPr/>
            </a:lvl7pPr>
            <a:lvl8pPr algn="l" rtl="0" marR="0" indent="-7619" marL="15361920">
              <a:spcBef>
                <a:spcPts val="0"/>
              </a:spcBef>
              <a:defRPr/>
            </a:lvl8pPr>
            <a:lvl9pPr algn="l" rtl="0" marR="0" indent="-5080" marL="17556480">
              <a:spcBef>
                <a:spcPts val="0"/>
              </a:spcBef>
              <a:defRPr/>
            </a:lvl9pPr>
          </a:lstStyle>
          <a:p/>
        </p:txBody>
      </p:sp>
      <p:sp>
        <p:nvSpPr>
          <p:cNvPr id="81" name="Shape 81"/>
          <p:cNvSpPr txBox="1"/>
          <p:nvPr>
            <p:ph idx="11" type="ftr"/>
          </p:nvPr>
        </p:nvSpPr>
        <p:spPr>
          <a:xfrm>
            <a:off y="30510481" x="14996159"/>
            <a:ext cy="1752600" cx="13898879"/>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10160" marL="2194560">
              <a:spcBef>
                <a:spcPts val="0"/>
              </a:spcBef>
              <a:defRPr/>
            </a:lvl2pPr>
            <a:lvl3pPr algn="l" rtl="0" marR="0" indent="-7620" marL="4389120">
              <a:spcBef>
                <a:spcPts val="0"/>
              </a:spcBef>
              <a:defRPr/>
            </a:lvl3pPr>
            <a:lvl4pPr algn="l" rtl="0" marR="0" indent="-5080" marL="6583680">
              <a:spcBef>
                <a:spcPts val="0"/>
              </a:spcBef>
              <a:defRPr/>
            </a:lvl4pPr>
            <a:lvl5pPr algn="l" rtl="0" marR="0" indent="-2540" marL="8778240">
              <a:spcBef>
                <a:spcPts val="0"/>
              </a:spcBef>
              <a:defRPr/>
            </a:lvl5pPr>
            <a:lvl6pPr algn="l" rtl="0" marR="0" indent="0" marL="10972800">
              <a:spcBef>
                <a:spcPts val="0"/>
              </a:spcBef>
              <a:defRPr/>
            </a:lvl6pPr>
            <a:lvl7pPr algn="l" rtl="0" marR="0" indent="-10160" marL="13167361">
              <a:spcBef>
                <a:spcPts val="0"/>
              </a:spcBef>
              <a:defRPr/>
            </a:lvl7pPr>
            <a:lvl8pPr algn="l" rtl="0" marR="0" indent="-7619" marL="15361920">
              <a:spcBef>
                <a:spcPts val="0"/>
              </a:spcBef>
              <a:defRPr/>
            </a:lvl8pPr>
            <a:lvl9pPr algn="l" rtl="0" marR="0" indent="-5080" marL="17556480">
              <a:spcBef>
                <a:spcPts val="0"/>
              </a:spcBef>
              <a:defRPr/>
            </a:lvl9pPr>
          </a:lstStyle>
          <a:p/>
        </p:txBody>
      </p:sp>
      <p:sp>
        <p:nvSpPr>
          <p:cNvPr id="82" name="Shape 82"/>
          <p:cNvSpPr txBox="1"/>
          <p:nvPr>
            <p:ph idx="12" type="sldNum"/>
          </p:nvPr>
        </p:nvSpPr>
        <p:spPr>
          <a:xfrm>
            <a:off y="30510481" x="31455359"/>
            <a:ext cy="1752600" cx="10241279"/>
          </a:xfrm>
          <a:prstGeom prst="rect">
            <a:avLst/>
          </a:prstGeom>
          <a:noFill/>
          <a:ln>
            <a:noFill/>
          </a:ln>
        </p:spPr>
        <p:txBody>
          <a:bodyPr bIns="219450" rIns="438900" lIns="438900" tIns="219450" anchor="ctr" anchorCtr="0">
            <a:noAutofit/>
          </a:bodyPr>
          <a:lstStyle>
            <a:lvl1pPr algn="r" rtl="0" marR="0" indent="0" marL="0">
              <a:spcBef>
                <a:spcPts val="0"/>
              </a:spcBef>
              <a:buNone/>
              <a:defRPr strike="noStrike" u="none" b="0" cap="none" baseline="0" sz="5800" i="0">
                <a:solidFill>
                  <a:srgbClr val="888888"/>
                </a:solidFill>
                <a:latin typeface="Garamond"/>
                <a:ea typeface="Garamond"/>
                <a:cs typeface="Garamond"/>
                <a:sym typeface="Garamond"/>
              </a:defRPr>
            </a:lvl1pPr>
          </a:lstStyle>
          <a:p>
            <a:pPr lvl="0" indent="0" marL="0">
              <a:spcBef>
                <a:spcPts val="0"/>
              </a:spcBef>
              <a:buSzPct val="25000"/>
              <a:buNone/>
            </a:pPr>
            <a:fld id="{00000000-1234-1234-1234-123412341234}" type="slidenum">
              <a:rPr lang="en-US"/>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0" name="Shape 20"/>
        <p:cNvGrpSpPr/>
        <p:nvPr/>
      </p:nvGrpSpPr>
      <p:grpSpPr>
        <a:xfrm>
          <a:off y="0" x="0"/>
          <a:ext cy="0" cx="0"/>
          <a:chOff y="0" x="0"/>
          <a:chExt cy="0" cx="0"/>
        </a:xfrm>
      </p:grpSpPr>
      <p:sp>
        <p:nvSpPr>
          <p:cNvPr id="21" name="Shape 21"/>
          <p:cNvSpPr txBox="1"/>
          <p:nvPr>
            <p:ph type="title"/>
          </p:nvPr>
        </p:nvSpPr>
        <p:spPr>
          <a:xfrm>
            <a:off y="1318262" x="2194559"/>
            <a:ext cy="5486399" cx="39502080"/>
          </a:xfrm>
          <a:prstGeom prst="rect">
            <a:avLst/>
          </a:prstGeom>
          <a:noFill/>
          <a:ln>
            <a:noFill/>
          </a:ln>
        </p:spPr>
        <p:txBody>
          <a:bodyPr bIns="91425" rIns="91425" lIns="91425" tIns="91425" anchor="ctr" anchorCtr="0"/>
          <a:lstStyle>
            <a:lvl1pPr algn="ctr" rtl="0">
              <a:spcBef>
                <a:spcPts val="0"/>
              </a:spcBef>
              <a:buClr>
                <a:schemeClr val="dk1"/>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2" name="Shape 22"/>
          <p:cNvSpPr txBox="1"/>
          <p:nvPr>
            <p:ph idx="1" type="body"/>
          </p:nvPr>
        </p:nvSpPr>
        <p:spPr>
          <a:xfrm>
            <a:off y="7680963" x="2194559"/>
            <a:ext cy="21724621" cx="39502080"/>
          </a:xfrm>
          <a:prstGeom prst="rect">
            <a:avLst/>
          </a:prstGeom>
          <a:noFill/>
          <a:ln>
            <a:noFill/>
          </a:ln>
        </p:spPr>
        <p:txBody>
          <a:bodyPr bIns="91425" rIns="91425" lIns="91425" tIns="91425" anchor="t" anchorCtr="0"/>
          <a:lstStyle>
            <a:lvl1pPr algn="l" rtl="0" indent="-668020" marL="1645920">
              <a:spcBef>
                <a:spcPts val="3080"/>
              </a:spcBef>
              <a:buClr>
                <a:schemeClr val="dk1"/>
              </a:buClr>
              <a:buFont typeface="Arial"/>
              <a:buChar char="•"/>
              <a:defRPr/>
            </a:lvl1pPr>
            <a:lvl2pPr algn="l" rtl="0" indent="-530859" marL="3566159">
              <a:spcBef>
                <a:spcPts val="2680"/>
              </a:spcBef>
              <a:buClr>
                <a:schemeClr val="dk1"/>
              </a:buClr>
              <a:buFont typeface="Arial"/>
              <a:buChar char="–"/>
              <a:defRPr/>
            </a:lvl2pPr>
            <a:lvl3pPr algn="l" rtl="0" indent="-374650" marL="5486400">
              <a:spcBef>
                <a:spcPts val="2300"/>
              </a:spcBef>
              <a:buClr>
                <a:schemeClr val="dk1"/>
              </a:buClr>
              <a:buFont typeface="Arial"/>
              <a:buChar char="•"/>
              <a:defRPr/>
            </a:lvl3pPr>
            <a:lvl4pPr algn="l" rtl="0" indent="-492759" marL="7680960">
              <a:spcBef>
                <a:spcPts val="1920"/>
              </a:spcBef>
              <a:buClr>
                <a:schemeClr val="dk1"/>
              </a:buClr>
              <a:buFont typeface="Arial"/>
              <a:buChar char="–"/>
              <a:defRPr/>
            </a:lvl4pPr>
            <a:lvl5pPr algn="l" rtl="0" indent="-490219" marL="9875520">
              <a:spcBef>
                <a:spcPts val="1920"/>
              </a:spcBef>
              <a:buClr>
                <a:schemeClr val="dk1"/>
              </a:buClr>
              <a:buFont typeface="Arial"/>
              <a:buChar char="»"/>
              <a:defRPr/>
            </a:lvl5pPr>
            <a:lvl6pPr algn="l" rtl="0" indent="-487680" marL="12070080">
              <a:spcBef>
                <a:spcPts val="1920"/>
              </a:spcBef>
              <a:buClr>
                <a:schemeClr val="dk1"/>
              </a:buClr>
              <a:buFont typeface="Arial"/>
              <a:buChar char="•"/>
              <a:defRPr/>
            </a:lvl6pPr>
            <a:lvl7pPr algn="l" rtl="0" indent="-497839" marL="14264639">
              <a:spcBef>
                <a:spcPts val="1920"/>
              </a:spcBef>
              <a:buClr>
                <a:schemeClr val="dk1"/>
              </a:buClr>
              <a:buFont typeface="Arial"/>
              <a:buChar char="•"/>
              <a:defRPr/>
            </a:lvl7pPr>
            <a:lvl8pPr algn="l" rtl="0" indent="-495300" marL="16459200">
              <a:spcBef>
                <a:spcPts val="1920"/>
              </a:spcBef>
              <a:buClr>
                <a:schemeClr val="dk1"/>
              </a:buClr>
              <a:buFont typeface="Arial"/>
              <a:buChar char="•"/>
              <a:defRPr/>
            </a:lvl8pPr>
            <a:lvl9pPr algn="l" rtl="0" indent="-492760" marL="18653760">
              <a:spcBef>
                <a:spcPts val="1920"/>
              </a:spcBef>
              <a:buClr>
                <a:schemeClr val="dk1"/>
              </a:buClr>
              <a:buFont typeface="Arial"/>
              <a:buChar char="•"/>
              <a:defRPr/>
            </a:lvl9pPr>
          </a:lstStyle>
          <a:p/>
        </p:txBody>
      </p:sp>
      <p:sp>
        <p:nvSpPr>
          <p:cNvPr id="23" name="Shape 23"/>
          <p:cNvSpPr txBox="1"/>
          <p:nvPr>
            <p:ph idx="10" type="dt"/>
          </p:nvPr>
        </p:nvSpPr>
        <p:spPr>
          <a:xfrm>
            <a:off y="30510481" x="2194559"/>
            <a:ext cy="1752600" cx="10241279"/>
          </a:xfrm>
          <a:prstGeom prst="rect">
            <a:avLst/>
          </a:prstGeom>
          <a:noFill/>
          <a:ln>
            <a:noFill/>
          </a:ln>
        </p:spPr>
        <p:txBody>
          <a:bodyPr bIns="91425" rIns="91425" lIns="91425" tIns="91425" anchor="ctr" anchorCtr="0"/>
          <a:lstStyle>
            <a:lvl1pPr algn="l" rtl="0" marR="0" indent="0" marL="0">
              <a:spcBef>
                <a:spcPts val="0"/>
              </a:spcBef>
              <a:defRPr/>
            </a:lvl1pPr>
            <a:lvl2pPr algn="l" rtl="0" marR="0" indent="-10160" marL="2194560">
              <a:spcBef>
                <a:spcPts val="0"/>
              </a:spcBef>
              <a:defRPr/>
            </a:lvl2pPr>
            <a:lvl3pPr algn="l" rtl="0" marR="0" indent="-7620" marL="4389120">
              <a:spcBef>
                <a:spcPts val="0"/>
              </a:spcBef>
              <a:defRPr/>
            </a:lvl3pPr>
            <a:lvl4pPr algn="l" rtl="0" marR="0" indent="-5080" marL="6583680">
              <a:spcBef>
                <a:spcPts val="0"/>
              </a:spcBef>
              <a:defRPr/>
            </a:lvl4pPr>
            <a:lvl5pPr algn="l" rtl="0" marR="0" indent="-2540" marL="8778240">
              <a:spcBef>
                <a:spcPts val="0"/>
              </a:spcBef>
              <a:defRPr/>
            </a:lvl5pPr>
            <a:lvl6pPr algn="l" rtl="0" marR="0" indent="0" marL="10972800">
              <a:spcBef>
                <a:spcPts val="0"/>
              </a:spcBef>
              <a:defRPr/>
            </a:lvl6pPr>
            <a:lvl7pPr algn="l" rtl="0" marR="0" indent="-10160" marL="13167361">
              <a:spcBef>
                <a:spcPts val="0"/>
              </a:spcBef>
              <a:defRPr/>
            </a:lvl7pPr>
            <a:lvl8pPr algn="l" rtl="0" marR="0" indent="-7619" marL="15361920">
              <a:spcBef>
                <a:spcPts val="0"/>
              </a:spcBef>
              <a:defRPr/>
            </a:lvl8pPr>
            <a:lvl9pPr algn="l" rtl="0" marR="0" indent="-5080" marL="17556480">
              <a:spcBef>
                <a:spcPts val="0"/>
              </a:spcBef>
              <a:defRPr/>
            </a:lvl9pPr>
          </a:lstStyle>
          <a:p/>
        </p:txBody>
      </p:sp>
      <p:sp>
        <p:nvSpPr>
          <p:cNvPr id="24" name="Shape 24"/>
          <p:cNvSpPr txBox="1"/>
          <p:nvPr>
            <p:ph idx="11" type="ftr"/>
          </p:nvPr>
        </p:nvSpPr>
        <p:spPr>
          <a:xfrm>
            <a:off y="30510481" x="14996159"/>
            <a:ext cy="1752600" cx="13898879"/>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10160" marL="2194560">
              <a:spcBef>
                <a:spcPts val="0"/>
              </a:spcBef>
              <a:defRPr/>
            </a:lvl2pPr>
            <a:lvl3pPr algn="l" rtl="0" marR="0" indent="-7620" marL="4389120">
              <a:spcBef>
                <a:spcPts val="0"/>
              </a:spcBef>
              <a:defRPr/>
            </a:lvl3pPr>
            <a:lvl4pPr algn="l" rtl="0" marR="0" indent="-5080" marL="6583680">
              <a:spcBef>
                <a:spcPts val="0"/>
              </a:spcBef>
              <a:defRPr/>
            </a:lvl4pPr>
            <a:lvl5pPr algn="l" rtl="0" marR="0" indent="-2540" marL="8778240">
              <a:spcBef>
                <a:spcPts val="0"/>
              </a:spcBef>
              <a:defRPr/>
            </a:lvl5pPr>
            <a:lvl6pPr algn="l" rtl="0" marR="0" indent="0" marL="10972800">
              <a:spcBef>
                <a:spcPts val="0"/>
              </a:spcBef>
              <a:defRPr/>
            </a:lvl6pPr>
            <a:lvl7pPr algn="l" rtl="0" marR="0" indent="-10160" marL="13167361">
              <a:spcBef>
                <a:spcPts val="0"/>
              </a:spcBef>
              <a:defRPr/>
            </a:lvl7pPr>
            <a:lvl8pPr algn="l" rtl="0" marR="0" indent="-7619" marL="15361920">
              <a:spcBef>
                <a:spcPts val="0"/>
              </a:spcBef>
              <a:defRPr/>
            </a:lvl8pPr>
            <a:lvl9pPr algn="l" rtl="0" marR="0" indent="-5080" marL="17556480">
              <a:spcBef>
                <a:spcPts val="0"/>
              </a:spcBef>
              <a:defRPr/>
            </a:lvl9pPr>
          </a:lstStyle>
          <a:p/>
        </p:txBody>
      </p:sp>
      <p:sp>
        <p:nvSpPr>
          <p:cNvPr id="25" name="Shape 25"/>
          <p:cNvSpPr txBox="1"/>
          <p:nvPr>
            <p:ph idx="12" type="sldNum"/>
          </p:nvPr>
        </p:nvSpPr>
        <p:spPr>
          <a:xfrm>
            <a:off y="30510481" x="31455359"/>
            <a:ext cy="1752600" cx="10241279"/>
          </a:xfrm>
          <a:prstGeom prst="rect">
            <a:avLst/>
          </a:prstGeom>
          <a:noFill/>
          <a:ln>
            <a:noFill/>
          </a:ln>
        </p:spPr>
        <p:txBody>
          <a:bodyPr bIns="219450" rIns="438900" lIns="438900" tIns="219450" anchor="ctr" anchorCtr="0">
            <a:noAutofit/>
          </a:bodyPr>
          <a:lstStyle>
            <a:lvl1pPr algn="r" rtl="0" marR="0" indent="0" marL="0">
              <a:spcBef>
                <a:spcPts val="0"/>
              </a:spcBef>
              <a:buNone/>
              <a:defRPr strike="noStrike" u="none" b="0" cap="none" baseline="0" sz="5800" i="0">
                <a:solidFill>
                  <a:srgbClr val="888888"/>
                </a:solidFill>
                <a:latin typeface="Garamond"/>
                <a:ea typeface="Garamond"/>
                <a:cs typeface="Garamond"/>
                <a:sym typeface="Garamond"/>
              </a:defRPr>
            </a:lvl1pPr>
          </a:lstStyle>
          <a:p>
            <a:pPr lvl="0" indent="0" marL="0">
              <a:spcBef>
                <a:spcPts val="0"/>
              </a:spcBef>
              <a:buSzPct val="25000"/>
              <a:buNone/>
            </a:pPr>
            <a:fld id="{00000000-1234-1234-1234-123412341234}" type="slidenum">
              <a:rPr lang="en-US"/>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6" name="Shape 26"/>
        <p:cNvGrpSpPr/>
        <p:nvPr/>
      </p:nvGrpSpPr>
      <p:grpSpPr>
        <a:xfrm>
          <a:off y="0" x="0"/>
          <a:ext cy="0" cx="0"/>
          <a:chOff y="0" x="0"/>
          <a:chExt cy="0" cx="0"/>
        </a:xfrm>
      </p:grpSpPr>
      <p:sp>
        <p:nvSpPr>
          <p:cNvPr id="27" name="Shape 27"/>
          <p:cNvSpPr txBox="1"/>
          <p:nvPr>
            <p:ph type="title"/>
          </p:nvPr>
        </p:nvSpPr>
        <p:spPr>
          <a:xfrm>
            <a:off y="21153121" x="3467101"/>
            <a:ext cy="6537960" cx="37307518"/>
          </a:xfrm>
          <a:prstGeom prst="rect">
            <a:avLst/>
          </a:prstGeom>
          <a:noFill/>
          <a:ln>
            <a:noFill/>
          </a:ln>
        </p:spPr>
        <p:txBody>
          <a:bodyPr bIns="91425" rIns="91425" lIns="91425" t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8" name="Shape 28"/>
          <p:cNvSpPr txBox="1"/>
          <p:nvPr>
            <p:ph idx="1" type="body"/>
          </p:nvPr>
        </p:nvSpPr>
        <p:spPr>
          <a:xfrm>
            <a:off y="13952225" x="3467101"/>
            <a:ext cy="7200897" cx="37307518"/>
          </a:xfrm>
          <a:prstGeom prst="rect">
            <a:avLst/>
          </a:prstGeom>
          <a:noFill/>
          <a:ln>
            <a:noFill/>
          </a:ln>
        </p:spPr>
        <p:txBody>
          <a:bodyPr bIns="91425" rIns="91425" lIns="91425" tIns="91425" anchor="b" anchorCtr="0"/>
          <a:lstStyle>
            <a:lvl1pPr rtl="0" indent="0" marL="0">
              <a:spcBef>
                <a:spcPts val="0"/>
              </a:spcBef>
              <a:buClr>
                <a:srgbClr val="888888"/>
              </a:buClr>
              <a:buFont typeface="Garamond"/>
              <a:buNone/>
              <a:defRPr/>
            </a:lvl1pPr>
            <a:lvl2pPr rtl="0" indent="-10160" marL="2194560">
              <a:spcBef>
                <a:spcPts val="0"/>
              </a:spcBef>
              <a:buClr>
                <a:srgbClr val="888888"/>
              </a:buClr>
              <a:buFont typeface="Garamond"/>
              <a:buNone/>
              <a:defRPr/>
            </a:lvl2pPr>
            <a:lvl3pPr rtl="0" indent="-7620" marL="4389120">
              <a:spcBef>
                <a:spcPts val="0"/>
              </a:spcBef>
              <a:buClr>
                <a:srgbClr val="888888"/>
              </a:buClr>
              <a:buFont typeface="Garamond"/>
              <a:buNone/>
              <a:defRPr/>
            </a:lvl3pPr>
            <a:lvl4pPr rtl="0" indent="-5080" marL="6583680">
              <a:spcBef>
                <a:spcPts val="0"/>
              </a:spcBef>
              <a:buClr>
                <a:srgbClr val="888888"/>
              </a:buClr>
              <a:buFont typeface="Garamond"/>
              <a:buNone/>
              <a:defRPr/>
            </a:lvl4pPr>
            <a:lvl5pPr rtl="0" indent="-2540" marL="8778240">
              <a:spcBef>
                <a:spcPts val="0"/>
              </a:spcBef>
              <a:buClr>
                <a:srgbClr val="888888"/>
              </a:buClr>
              <a:buFont typeface="Garamond"/>
              <a:buNone/>
              <a:defRPr/>
            </a:lvl5pPr>
            <a:lvl6pPr rtl="0" indent="0" marL="10972800">
              <a:spcBef>
                <a:spcPts val="0"/>
              </a:spcBef>
              <a:buClr>
                <a:srgbClr val="888888"/>
              </a:buClr>
              <a:buFont typeface="Garamond"/>
              <a:buNone/>
              <a:defRPr/>
            </a:lvl6pPr>
            <a:lvl7pPr rtl="0" indent="-10160" marL="13167361">
              <a:spcBef>
                <a:spcPts val="0"/>
              </a:spcBef>
              <a:buClr>
                <a:srgbClr val="888888"/>
              </a:buClr>
              <a:buFont typeface="Garamond"/>
              <a:buNone/>
              <a:defRPr/>
            </a:lvl7pPr>
            <a:lvl8pPr rtl="0" indent="-7619" marL="15361920">
              <a:spcBef>
                <a:spcPts val="0"/>
              </a:spcBef>
              <a:buClr>
                <a:srgbClr val="888888"/>
              </a:buClr>
              <a:buFont typeface="Garamond"/>
              <a:buNone/>
              <a:defRPr/>
            </a:lvl8pPr>
            <a:lvl9pPr rtl="0" indent="-5080" marL="17556480">
              <a:spcBef>
                <a:spcPts val="0"/>
              </a:spcBef>
              <a:buClr>
                <a:srgbClr val="888888"/>
              </a:buClr>
              <a:buFont typeface="Garamond"/>
              <a:buNone/>
              <a:defRPr/>
            </a:lvl9pPr>
          </a:lstStyle>
          <a:p/>
        </p:txBody>
      </p:sp>
      <p:sp>
        <p:nvSpPr>
          <p:cNvPr id="29" name="Shape 29"/>
          <p:cNvSpPr txBox="1"/>
          <p:nvPr>
            <p:ph idx="10" type="dt"/>
          </p:nvPr>
        </p:nvSpPr>
        <p:spPr>
          <a:xfrm>
            <a:off y="30510481" x="2194559"/>
            <a:ext cy="1752600" cx="10241279"/>
          </a:xfrm>
          <a:prstGeom prst="rect">
            <a:avLst/>
          </a:prstGeom>
          <a:noFill/>
          <a:ln>
            <a:noFill/>
          </a:ln>
        </p:spPr>
        <p:txBody>
          <a:bodyPr bIns="91425" rIns="91425" lIns="91425" tIns="91425" anchor="ctr" anchorCtr="0"/>
          <a:lstStyle>
            <a:lvl1pPr algn="l" rtl="0" marR="0" indent="0" marL="0">
              <a:spcBef>
                <a:spcPts val="0"/>
              </a:spcBef>
              <a:defRPr/>
            </a:lvl1pPr>
            <a:lvl2pPr algn="l" rtl="0" marR="0" indent="-10160" marL="2194560">
              <a:spcBef>
                <a:spcPts val="0"/>
              </a:spcBef>
              <a:defRPr/>
            </a:lvl2pPr>
            <a:lvl3pPr algn="l" rtl="0" marR="0" indent="-7620" marL="4389120">
              <a:spcBef>
                <a:spcPts val="0"/>
              </a:spcBef>
              <a:defRPr/>
            </a:lvl3pPr>
            <a:lvl4pPr algn="l" rtl="0" marR="0" indent="-5080" marL="6583680">
              <a:spcBef>
                <a:spcPts val="0"/>
              </a:spcBef>
              <a:defRPr/>
            </a:lvl4pPr>
            <a:lvl5pPr algn="l" rtl="0" marR="0" indent="-2540" marL="8778240">
              <a:spcBef>
                <a:spcPts val="0"/>
              </a:spcBef>
              <a:defRPr/>
            </a:lvl5pPr>
            <a:lvl6pPr algn="l" rtl="0" marR="0" indent="0" marL="10972800">
              <a:spcBef>
                <a:spcPts val="0"/>
              </a:spcBef>
              <a:defRPr/>
            </a:lvl6pPr>
            <a:lvl7pPr algn="l" rtl="0" marR="0" indent="-10160" marL="13167361">
              <a:spcBef>
                <a:spcPts val="0"/>
              </a:spcBef>
              <a:defRPr/>
            </a:lvl7pPr>
            <a:lvl8pPr algn="l" rtl="0" marR="0" indent="-7619" marL="15361920">
              <a:spcBef>
                <a:spcPts val="0"/>
              </a:spcBef>
              <a:defRPr/>
            </a:lvl8pPr>
            <a:lvl9pPr algn="l" rtl="0" marR="0" indent="-5080" marL="17556480">
              <a:spcBef>
                <a:spcPts val="0"/>
              </a:spcBef>
              <a:defRPr/>
            </a:lvl9pPr>
          </a:lstStyle>
          <a:p/>
        </p:txBody>
      </p:sp>
      <p:sp>
        <p:nvSpPr>
          <p:cNvPr id="30" name="Shape 30"/>
          <p:cNvSpPr txBox="1"/>
          <p:nvPr>
            <p:ph idx="11" type="ftr"/>
          </p:nvPr>
        </p:nvSpPr>
        <p:spPr>
          <a:xfrm>
            <a:off y="30510481" x="14996159"/>
            <a:ext cy="1752600" cx="13898879"/>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10160" marL="2194560">
              <a:spcBef>
                <a:spcPts val="0"/>
              </a:spcBef>
              <a:defRPr/>
            </a:lvl2pPr>
            <a:lvl3pPr algn="l" rtl="0" marR="0" indent="-7620" marL="4389120">
              <a:spcBef>
                <a:spcPts val="0"/>
              </a:spcBef>
              <a:defRPr/>
            </a:lvl3pPr>
            <a:lvl4pPr algn="l" rtl="0" marR="0" indent="-5080" marL="6583680">
              <a:spcBef>
                <a:spcPts val="0"/>
              </a:spcBef>
              <a:defRPr/>
            </a:lvl4pPr>
            <a:lvl5pPr algn="l" rtl="0" marR="0" indent="-2540" marL="8778240">
              <a:spcBef>
                <a:spcPts val="0"/>
              </a:spcBef>
              <a:defRPr/>
            </a:lvl5pPr>
            <a:lvl6pPr algn="l" rtl="0" marR="0" indent="0" marL="10972800">
              <a:spcBef>
                <a:spcPts val="0"/>
              </a:spcBef>
              <a:defRPr/>
            </a:lvl6pPr>
            <a:lvl7pPr algn="l" rtl="0" marR="0" indent="-10160" marL="13167361">
              <a:spcBef>
                <a:spcPts val="0"/>
              </a:spcBef>
              <a:defRPr/>
            </a:lvl7pPr>
            <a:lvl8pPr algn="l" rtl="0" marR="0" indent="-7619" marL="15361920">
              <a:spcBef>
                <a:spcPts val="0"/>
              </a:spcBef>
              <a:defRPr/>
            </a:lvl8pPr>
            <a:lvl9pPr algn="l" rtl="0" marR="0" indent="-5080" marL="17556480">
              <a:spcBef>
                <a:spcPts val="0"/>
              </a:spcBef>
              <a:defRPr/>
            </a:lvl9pPr>
          </a:lstStyle>
          <a:p/>
        </p:txBody>
      </p:sp>
      <p:sp>
        <p:nvSpPr>
          <p:cNvPr id="31" name="Shape 31"/>
          <p:cNvSpPr txBox="1"/>
          <p:nvPr>
            <p:ph idx="12" type="sldNum"/>
          </p:nvPr>
        </p:nvSpPr>
        <p:spPr>
          <a:xfrm>
            <a:off y="30510481" x="31455359"/>
            <a:ext cy="1752600" cx="10241279"/>
          </a:xfrm>
          <a:prstGeom prst="rect">
            <a:avLst/>
          </a:prstGeom>
          <a:noFill/>
          <a:ln>
            <a:noFill/>
          </a:ln>
        </p:spPr>
        <p:txBody>
          <a:bodyPr bIns="219450" rIns="438900" lIns="438900" tIns="219450" anchor="ctr" anchorCtr="0">
            <a:noAutofit/>
          </a:bodyPr>
          <a:lstStyle>
            <a:lvl1pPr algn="r" rtl="0" marR="0" indent="0" marL="0">
              <a:spcBef>
                <a:spcPts val="0"/>
              </a:spcBef>
              <a:buNone/>
              <a:defRPr strike="noStrike" u="none" b="0" cap="none" baseline="0" sz="5800" i="0">
                <a:solidFill>
                  <a:srgbClr val="888888"/>
                </a:solidFill>
                <a:latin typeface="Garamond"/>
                <a:ea typeface="Garamond"/>
                <a:cs typeface="Garamond"/>
                <a:sym typeface="Garamond"/>
              </a:defRPr>
            </a:lvl1pPr>
          </a:lstStyle>
          <a:p>
            <a:pPr lvl="0" indent="0" marL="0">
              <a:spcBef>
                <a:spcPts val="0"/>
              </a:spcBef>
              <a:buSzPct val="25000"/>
              <a:buNone/>
            </a:pPr>
            <a:fld id="{00000000-1234-1234-1234-123412341234}" type="slidenum">
              <a:rPr lang="en-U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2" name="Shape 32"/>
        <p:cNvGrpSpPr/>
        <p:nvPr/>
      </p:nvGrpSpPr>
      <p:grpSpPr>
        <a:xfrm>
          <a:off y="0" x="0"/>
          <a:ext cy="0" cx="0"/>
          <a:chOff y="0" x="0"/>
          <a:chExt cy="0" cx="0"/>
        </a:xfrm>
      </p:grpSpPr>
      <p:sp>
        <p:nvSpPr>
          <p:cNvPr id="33" name="Shape 33"/>
          <p:cNvSpPr txBox="1"/>
          <p:nvPr>
            <p:ph type="title"/>
          </p:nvPr>
        </p:nvSpPr>
        <p:spPr>
          <a:xfrm>
            <a:off y="1318262" x="2194559"/>
            <a:ext cy="5486399" cx="39502080"/>
          </a:xfrm>
          <a:prstGeom prst="rect">
            <a:avLst/>
          </a:prstGeom>
          <a:noFill/>
          <a:ln>
            <a:noFill/>
          </a:ln>
        </p:spPr>
        <p:txBody>
          <a:bodyPr bIns="91425" rIns="91425" lIns="91425" tIns="91425" anchor="ctr" anchorCtr="0"/>
          <a:lstStyle>
            <a:lvl1pPr algn="ctr" rtl="0">
              <a:spcBef>
                <a:spcPts val="0"/>
              </a:spcBef>
              <a:buClr>
                <a:schemeClr val="dk1"/>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4" name="Shape 34"/>
          <p:cNvSpPr txBox="1"/>
          <p:nvPr>
            <p:ph idx="1" type="body"/>
          </p:nvPr>
        </p:nvSpPr>
        <p:spPr>
          <a:xfrm>
            <a:off y="36865559" x="10530842"/>
            <a:ext cy="104279697" cx="94442281"/>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5" name="Shape 35"/>
          <p:cNvSpPr txBox="1"/>
          <p:nvPr>
            <p:ph idx="2" type="body"/>
          </p:nvPr>
        </p:nvSpPr>
        <p:spPr>
          <a:xfrm>
            <a:off y="36865559" x="105704637"/>
            <a:ext cy="104279697" cx="94442281"/>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6" name="Shape 36"/>
          <p:cNvSpPr txBox="1"/>
          <p:nvPr>
            <p:ph idx="10" type="dt"/>
          </p:nvPr>
        </p:nvSpPr>
        <p:spPr>
          <a:xfrm>
            <a:off y="30510481" x="2194559"/>
            <a:ext cy="1752600" cx="10241279"/>
          </a:xfrm>
          <a:prstGeom prst="rect">
            <a:avLst/>
          </a:prstGeom>
          <a:noFill/>
          <a:ln>
            <a:noFill/>
          </a:ln>
        </p:spPr>
        <p:txBody>
          <a:bodyPr bIns="91425" rIns="91425" lIns="91425" tIns="91425" anchor="ctr" anchorCtr="0"/>
          <a:lstStyle>
            <a:lvl1pPr algn="l" rtl="0" marR="0" indent="0" marL="0">
              <a:spcBef>
                <a:spcPts val="0"/>
              </a:spcBef>
              <a:defRPr/>
            </a:lvl1pPr>
            <a:lvl2pPr algn="l" rtl="0" marR="0" indent="-10160" marL="2194560">
              <a:spcBef>
                <a:spcPts val="0"/>
              </a:spcBef>
              <a:defRPr/>
            </a:lvl2pPr>
            <a:lvl3pPr algn="l" rtl="0" marR="0" indent="-7620" marL="4389120">
              <a:spcBef>
                <a:spcPts val="0"/>
              </a:spcBef>
              <a:defRPr/>
            </a:lvl3pPr>
            <a:lvl4pPr algn="l" rtl="0" marR="0" indent="-5080" marL="6583680">
              <a:spcBef>
                <a:spcPts val="0"/>
              </a:spcBef>
              <a:defRPr/>
            </a:lvl4pPr>
            <a:lvl5pPr algn="l" rtl="0" marR="0" indent="-2540" marL="8778240">
              <a:spcBef>
                <a:spcPts val="0"/>
              </a:spcBef>
              <a:defRPr/>
            </a:lvl5pPr>
            <a:lvl6pPr algn="l" rtl="0" marR="0" indent="0" marL="10972800">
              <a:spcBef>
                <a:spcPts val="0"/>
              </a:spcBef>
              <a:defRPr/>
            </a:lvl6pPr>
            <a:lvl7pPr algn="l" rtl="0" marR="0" indent="-10160" marL="13167361">
              <a:spcBef>
                <a:spcPts val="0"/>
              </a:spcBef>
              <a:defRPr/>
            </a:lvl7pPr>
            <a:lvl8pPr algn="l" rtl="0" marR="0" indent="-7619" marL="15361920">
              <a:spcBef>
                <a:spcPts val="0"/>
              </a:spcBef>
              <a:defRPr/>
            </a:lvl8pPr>
            <a:lvl9pPr algn="l" rtl="0" marR="0" indent="-5080" marL="17556480">
              <a:spcBef>
                <a:spcPts val="0"/>
              </a:spcBef>
              <a:defRPr/>
            </a:lvl9pPr>
          </a:lstStyle>
          <a:p/>
        </p:txBody>
      </p:sp>
      <p:sp>
        <p:nvSpPr>
          <p:cNvPr id="37" name="Shape 37"/>
          <p:cNvSpPr txBox="1"/>
          <p:nvPr>
            <p:ph idx="11" type="ftr"/>
          </p:nvPr>
        </p:nvSpPr>
        <p:spPr>
          <a:xfrm>
            <a:off y="30510481" x="14996159"/>
            <a:ext cy="1752600" cx="13898879"/>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10160" marL="2194560">
              <a:spcBef>
                <a:spcPts val="0"/>
              </a:spcBef>
              <a:defRPr/>
            </a:lvl2pPr>
            <a:lvl3pPr algn="l" rtl="0" marR="0" indent="-7620" marL="4389120">
              <a:spcBef>
                <a:spcPts val="0"/>
              </a:spcBef>
              <a:defRPr/>
            </a:lvl3pPr>
            <a:lvl4pPr algn="l" rtl="0" marR="0" indent="-5080" marL="6583680">
              <a:spcBef>
                <a:spcPts val="0"/>
              </a:spcBef>
              <a:defRPr/>
            </a:lvl4pPr>
            <a:lvl5pPr algn="l" rtl="0" marR="0" indent="-2540" marL="8778240">
              <a:spcBef>
                <a:spcPts val="0"/>
              </a:spcBef>
              <a:defRPr/>
            </a:lvl5pPr>
            <a:lvl6pPr algn="l" rtl="0" marR="0" indent="0" marL="10972800">
              <a:spcBef>
                <a:spcPts val="0"/>
              </a:spcBef>
              <a:defRPr/>
            </a:lvl6pPr>
            <a:lvl7pPr algn="l" rtl="0" marR="0" indent="-10160" marL="13167361">
              <a:spcBef>
                <a:spcPts val="0"/>
              </a:spcBef>
              <a:defRPr/>
            </a:lvl7pPr>
            <a:lvl8pPr algn="l" rtl="0" marR="0" indent="-7619" marL="15361920">
              <a:spcBef>
                <a:spcPts val="0"/>
              </a:spcBef>
              <a:defRPr/>
            </a:lvl8pPr>
            <a:lvl9pPr algn="l" rtl="0" marR="0" indent="-5080" marL="17556480">
              <a:spcBef>
                <a:spcPts val="0"/>
              </a:spcBef>
              <a:defRPr/>
            </a:lvl9pPr>
          </a:lstStyle>
          <a:p/>
        </p:txBody>
      </p:sp>
      <p:sp>
        <p:nvSpPr>
          <p:cNvPr id="38" name="Shape 38"/>
          <p:cNvSpPr txBox="1"/>
          <p:nvPr>
            <p:ph idx="12" type="sldNum"/>
          </p:nvPr>
        </p:nvSpPr>
        <p:spPr>
          <a:xfrm>
            <a:off y="30510481" x="31455359"/>
            <a:ext cy="1752600" cx="10241279"/>
          </a:xfrm>
          <a:prstGeom prst="rect">
            <a:avLst/>
          </a:prstGeom>
          <a:noFill/>
          <a:ln>
            <a:noFill/>
          </a:ln>
        </p:spPr>
        <p:txBody>
          <a:bodyPr bIns="219450" rIns="438900" lIns="438900" tIns="219450" anchor="ctr" anchorCtr="0">
            <a:noAutofit/>
          </a:bodyPr>
          <a:lstStyle>
            <a:lvl1pPr algn="r" rtl="0" marR="0" indent="0" marL="0">
              <a:spcBef>
                <a:spcPts val="0"/>
              </a:spcBef>
              <a:buNone/>
              <a:defRPr strike="noStrike" u="none" b="0" cap="none" baseline="0" sz="5800" i="0">
                <a:solidFill>
                  <a:srgbClr val="888888"/>
                </a:solidFill>
                <a:latin typeface="Garamond"/>
                <a:ea typeface="Garamond"/>
                <a:cs typeface="Garamond"/>
                <a:sym typeface="Garamond"/>
              </a:defRPr>
            </a:lvl1pPr>
          </a:lstStyle>
          <a:p>
            <a:pPr lvl="0" indent="0" marL="0">
              <a:spcBef>
                <a:spcPts val="0"/>
              </a:spcBef>
              <a:buSzPct val="25000"/>
              <a:buNone/>
            </a:pPr>
            <a:fld id="{00000000-1234-1234-1234-123412341234}" type="slidenum">
              <a:rPr lang="en-U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9" name="Shape 39"/>
        <p:cNvGrpSpPr/>
        <p:nvPr/>
      </p:nvGrpSpPr>
      <p:grpSpPr>
        <a:xfrm>
          <a:off y="0" x="0"/>
          <a:ext cy="0" cx="0"/>
          <a:chOff y="0" x="0"/>
          <a:chExt cy="0" cx="0"/>
        </a:xfrm>
      </p:grpSpPr>
      <p:sp>
        <p:nvSpPr>
          <p:cNvPr id="40" name="Shape 40"/>
          <p:cNvSpPr txBox="1"/>
          <p:nvPr>
            <p:ph type="title"/>
          </p:nvPr>
        </p:nvSpPr>
        <p:spPr>
          <a:xfrm>
            <a:off y="1318262" x="2194559"/>
            <a:ext cy="5486399" cx="39502080"/>
          </a:xfrm>
          <a:prstGeom prst="rect">
            <a:avLst/>
          </a:prstGeom>
          <a:noFill/>
          <a:ln>
            <a:noFill/>
          </a:ln>
        </p:spPr>
        <p:txBody>
          <a:bodyPr bIns="91425" rIns="91425" lIns="91425" t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1" name="Shape 41"/>
          <p:cNvSpPr txBox="1"/>
          <p:nvPr>
            <p:ph idx="1" type="body"/>
          </p:nvPr>
        </p:nvSpPr>
        <p:spPr>
          <a:xfrm>
            <a:off y="7368542" x="2194559"/>
            <a:ext cy="3070857" cx="19392901"/>
          </a:xfrm>
          <a:prstGeom prst="rect">
            <a:avLst/>
          </a:prstGeom>
          <a:noFill/>
          <a:ln>
            <a:noFill/>
          </a:ln>
        </p:spPr>
        <p:txBody>
          <a:bodyPr bIns="91425" rIns="91425" lIns="91425" tIns="91425" anchor="b" anchorCtr="0"/>
          <a:lstStyle>
            <a:lvl1pPr rtl="0" indent="0" marL="0">
              <a:spcBef>
                <a:spcPts val="0"/>
              </a:spcBef>
              <a:buFont typeface="Garamond"/>
              <a:buNone/>
              <a:defRPr/>
            </a:lvl1pPr>
            <a:lvl2pPr rtl="0" indent="-10160" marL="2194560">
              <a:spcBef>
                <a:spcPts val="0"/>
              </a:spcBef>
              <a:buFont typeface="Garamond"/>
              <a:buNone/>
              <a:defRPr/>
            </a:lvl2pPr>
            <a:lvl3pPr rtl="0" indent="-7620" marL="4389120">
              <a:spcBef>
                <a:spcPts val="0"/>
              </a:spcBef>
              <a:buFont typeface="Garamond"/>
              <a:buNone/>
              <a:defRPr/>
            </a:lvl3pPr>
            <a:lvl4pPr rtl="0" indent="-5080" marL="6583680">
              <a:spcBef>
                <a:spcPts val="0"/>
              </a:spcBef>
              <a:buFont typeface="Garamond"/>
              <a:buNone/>
              <a:defRPr/>
            </a:lvl4pPr>
            <a:lvl5pPr rtl="0" indent="-2540" marL="8778240">
              <a:spcBef>
                <a:spcPts val="0"/>
              </a:spcBef>
              <a:buFont typeface="Garamond"/>
              <a:buNone/>
              <a:defRPr/>
            </a:lvl5pPr>
            <a:lvl6pPr rtl="0" indent="0" marL="10972800">
              <a:spcBef>
                <a:spcPts val="0"/>
              </a:spcBef>
              <a:buFont typeface="Garamond"/>
              <a:buNone/>
              <a:defRPr/>
            </a:lvl6pPr>
            <a:lvl7pPr rtl="0" indent="-10160" marL="13167361">
              <a:spcBef>
                <a:spcPts val="0"/>
              </a:spcBef>
              <a:buFont typeface="Garamond"/>
              <a:buNone/>
              <a:defRPr/>
            </a:lvl7pPr>
            <a:lvl8pPr rtl="0" indent="-7619" marL="15361920">
              <a:spcBef>
                <a:spcPts val="0"/>
              </a:spcBef>
              <a:buFont typeface="Garamond"/>
              <a:buNone/>
              <a:defRPr/>
            </a:lvl8pPr>
            <a:lvl9pPr rtl="0" indent="-5080" marL="17556480">
              <a:spcBef>
                <a:spcPts val="0"/>
              </a:spcBef>
              <a:buFont typeface="Garamond"/>
              <a:buNone/>
              <a:defRPr/>
            </a:lvl9pPr>
          </a:lstStyle>
          <a:p/>
        </p:txBody>
      </p:sp>
      <p:sp>
        <p:nvSpPr>
          <p:cNvPr id="42" name="Shape 42"/>
          <p:cNvSpPr txBox="1"/>
          <p:nvPr>
            <p:ph idx="2" type="body"/>
          </p:nvPr>
        </p:nvSpPr>
        <p:spPr>
          <a:xfrm>
            <a:off y="10439400" x="2194559"/>
            <a:ext cy="18966181" cx="19392901"/>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3" name="Shape 43"/>
          <p:cNvSpPr txBox="1"/>
          <p:nvPr>
            <p:ph idx="3" type="body"/>
          </p:nvPr>
        </p:nvSpPr>
        <p:spPr>
          <a:xfrm>
            <a:off y="7368542" x="22296121"/>
            <a:ext cy="3070857" cx="19400519"/>
          </a:xfrm>
          <a:prstGeom prst="rect">
            <a:avLst/>
          </a:prstGeom>
          <a:noFill/>
          <a:ln>
            <a:noFill/>
          </a:ln>
        </p:spPr>
        <p:txBody>
          <a:bodyPr bIns="91425" rIns="91425" lIns="91425" tIns="91425" anchor="b" anchorCtr="0"/>
          <a:lstStyle>
            <a:lvl1pPr rtl="0" indent="0" marL="0">
              <a:spcBef>
                <a:spcPts val="0"/>
              </a:spcBef>
              <a:buFont typeface="Garamond"/>
              <a:buNone/>
              <a:defRPr/>
            </a:lvl1pPr>
            <a:lvl2pPr rtl="0" indent="-10160" marL="2194560">
              <a:spcBef>
                <a:spcPts val="0"/>
              </a:spcBef>
              <a:buFont typeface="Garamond"/>
              <a:buNone/>
              <a:defRPr/>
            </a:lvl2pPr>
            <a:lvl3pPr rtl="0" indent="-7620" marL="4389120">
              <a:spcBef>
                <a:spcPts val="0"/>
              </a:spcBef>
              <a:buFont typeface="Garamond"/>
              <a:buNone/>
              <a:defRPr/>
            </a:lvl3pPr>
            <a:lvl4pPr rtl="0" indent="-5080" marL="6583680">
              <a:spcBef>
                <a:spcPts val="0"/>
              </a:spcBef>
              <a:buFont typeface="Garamond"/>
              <a:buNone/>
              <a:defRPr/>
            </a:lvl4pPr>
            <a:lvl5pPr rtl="0" indent="-2540" marL="8778240">
              <a:spcBef>
                <a:spcPts val="0"/>
              </a:spcBef>
              <a:buFont typeface="Garamond"/>
              <a:buNone/>
              <a:defRPr/>
            </a:lvl5pPr>
            <a:lvl6pPr rtl="0" indent="0" marL="10972800">
              <a:spcBef>
                <a:spcPts val="0"/>
              </a:spcBef>
              <a:buFont typeface="Garamond"/>
              <a:buNone/>
              <a:defRPr/>
            </a:lvl6pPr>
            <a:lvl7pPr rtl="0" indent="-10160" marL="13167361">
              <a:spcBef>
                <a:spcPts val="0"/>
              </a:spcBef>
              <a:buFont typeface="Garamond"/>
              <a:buNone/>
              <a:defRPr/>
            </a:lvl7pPr>
            <a:lvl8pPr rtl="0" indent="-7619" marL="15361920">
              <a:spcBef>
                <a:spcPts val="0"/>
              </a:spcBef>
              <a:buFont typeface="Garamond"/>
              <a:buNone/>
              <a:defRPr/>
            </a:lvl8pPr>
            <a:lvl9pPr rtl="0" indent="-5080" marL="17556480">
              <a:spcBef>
                <a:spcPts val="0"/>
              </a:spcBef>
              <a:buFont typeface="Garamond"/>
              <a:buNone/>
              <a:defRPr/>
            </a:lvl9pPr>
          </a:lstStyle>
          <a:p/>
        </p:txBody>
      </p:sp>
      <p:sp>
        <p:nvSpPr>
          <p:cNvPr id="44" name="Shape 44"/>
          <p:cNvSpPr txBox="1"/>
          <p:nvPr>
            <p:ph idx="4" type="body"/>
          </p:nvPr>
        </p:nvSpPr>
        <p:spPr>
          <a:xfrm>
            <a:off y="10439400" x="22296121"/>
            <a:ext cy="18966181" cx="19400519"/>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5" name="Shape 45"/>
          <p:cNvSpPr txBox="1"/>
          <p:nvPr>
            <p:ph idx="10" type="dt"/>
          </p:nvPr>
        </p:nvSpPr>
        <p:spPr>
          <a:xfrm>
            <a:off y="30510481" x="2194559"/>
            <a:ext cy="1752600" cx="10241279"/>
          </a:xfrm>
          <a:prstGeom prst="rect">
            <a:avLst/>
          </a:prstGeom>
          <a:noFill/>
          <a:ln>
            <a:noFill/>
          </a:ln>
        </p:spPr>
        <p:txBody>
          <a:bodyPr bIns="91425" rIns="91425" lIns="91425" tIns="91425" anchor="ctr" anchorCtr="0"/>
          <a:lstStyle>
            <a:lvl1pPr algn="l" rtl="0" marR="0" indent="0" marL="0">
              <a:spcBef>
                <a:spcPts val="0"/>
              </a:spcBef>
              <a:defRPr/>
            </a:lvl1pPr>
            <a:lvl2pPr algn="l" rtl="0" marR="0" indent="-10160" marL="2194560">
              <a:spcBef>
                <a:spcPts val="0"/>
              </a:spcBef>
              <a:defRPr/>
            </a:lvl2pPr>
            <a:lvl3pPr algn="l" rtl="0" marR="0" indent="-7620" marL="4389120">
              <a:spcBef>
                <a:spcPts val="0"/>
              </a:spcBef>
              <a:defRPr/>
            </a:lvl3pPr>
            <a:lvl4pPr algn="l" rtl="0" marR="0" indent="-5080" marL="6583680">
              <a:spcBef>
                <a:spcPts val="0"/>
              </a:spcBef>
              <a:defRPr/>
            </a:lvl4pPr>
            <a:lvl5pPr algn="l" rtl="0" marR="0" indent="-2540" marL="8778240">
              <a:spcBef>
                <a:spcPts val="0"/>
              </a:spcBef>
              <a:defRPr/>
            </a:lvl5pPr>
            <a:lvl6pPr algn="l" rtl="0" marR="0" indent="0" marL="10972800">
              <a:spcBef>
                <a:spcPts val="0"/>
              </a:spcBef>
              <a:defRPr/>
            </a:lvl6pPr>
            <a:lvl7pPr algn="l" rtl="0" marR="0" indent="-10160" marL="13167361">
              <a:spcBef>
                <a:spcPts val="0"/>
              </a:spcBef>
              <a:defRPr/>
            </a:lvl7pPr>
            <a:lvl8pPr algn="l" rtl="0" marR="0" indent="-7619" marL="15361920">
              <a:spcBef>
                <a:spcPts val="0"/>
              </a:spcBef>
              <a:defRPr/>
            </a:lvl8pPr>
            <a:lvl9pPr algn="l" rtl="0" marR="0" indent="-5080" marL="17556480">
              <a:spcBef>
                <a:spcPts val="0"/>
              </a:spcBef>
              <a:defRPr/>
            </a:lvl9pPr>
          </a:lstStyle>
          <a:p/>
        </p:txBody>
      </p:sp>
      <p:sp>
        <p:nvSpPr>
          <p:cNvPr id="46" name="Shape 46"/>
          <p:cNvSpPr txBox="1"/>
          <p:nvPr>
            <p:ph idx="11" type="ftr"/>
          </p:nvPr>
        </p:nvSpPr>
        <p:spPr>
          <a:xfrm>
            <a:off y="30510481" x="14996159"/>
            <a:ext cy="1752600" cx="13898879"/>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10160" marL="2194560">
              <a:spcBef>
                <a:spcPts val="0"/>
              </a:spcBef>
              <a:defRPr/>
            </a:lvl2pPr>
            <a:lvl3pPr algn="l" rtl="0" marR="0" indent="-7620" marL="4389120">
              <a:spcBef>
                <a:spcPts val="0"/>
              </a:spcBef>
              <a:defRPr/>
            </a:lvl3pPr>
            <a:lvl4pPr algn="l" rtl="0" marR="0" indent="-5080" marL="6583680">
              <a:spcBef>
                <a:spcPts val="0"/>
              </a:spcBef>
              <a:defRPr/>
            </a:lvl4pPr>
            <a:lvl5pPr algn="l" rtl="0" marR="0" indent="-2540" marL="8778240">
              <a:spcBef>
                <a:spcPts val="0"/>
              </a:spcBef>
              <a:defRPr/>
            </a:lvl5pPr>
            <a:lvl6pPr algn="l" rtl="0" marR="0" indent="0" marL="10972800">
              <a:spcBef>
                <a:spcPts val="0"/>
              </a:spcBef>
              <a:defRPr/>
            </a:lvl6pPr>
            <a:lvl7pPr algn="l" rtl="0" marR="0" indent="-10160" marL="13167361">
              <a:spcBef>
                <a:spcPts val="0"/>
              </a:spcBef>
              <a:defRPr/>
            </a:lvl7pPr>
            <a:lvl8pPr algn="l" rtl="0" marR="0" indent="-7619" marL="15361920">
              <a:spcBef>
                <a:spcPts val="0"/>
              </a:spcBef>
              <a:defRPr/>
            </a:lvl8pPr>
            <a:lvl9pPr algn="l" rtl="0" marR="0" indent="-5080" marL="17556480">
              <a:spcBef>
                <a:spcPts val="0"/>
              </a:spcBef>
              <a:defRPr/>
            </a:lvl9pPr>
          </a:lstStyle>
          <a:p/>
        </p:txBody>
      </p:sp>
      <p:sp>
        <p:nvSpPr>
          <p:cNvPr id="47" name="Shape 47"/>
          <p:cNvSpPr txBox="1"/>
          <p:nvPr>
            <p:ph idx="12" type="sldNum"/>
          </p:nvPr>
        </p:nvSpPr>
        <p:spPr>
          <a:xfrm>
            <a:off y="30510481" x="31455359"/>
            <a:ext cy="1752600" cx="10241279"/>
          </a:xfrm>
          <a:prstGeom prst="rect">
            <a:avLst/>
          </a:prstGeom>
          <a:noFill/>
          <a:ln>
            <a:noFill/>
          </a:ln>
        </p:spPr>
        <p:txBody>
          <a:bodyPr bIns="219450" rIns="438900" lIns="438900" tIns="219450" anchor="ctr" anchorCtr="0">
            <a:noAutofit/>
          </a:bodyPr>
          <a:lstStyle>
            <a:lvl1pPr algn="r" rtl="0" marR="0" indent="0" marL="0">
              <a:spcBef>
                <a:spcPts val="0"/>
              </a:spcBef>
              <a:buNone/>
              <a:defRPr strike="noStrike" u="none" b="0" cap="none" baseline="0" sz="5800" i="0">
                <a:solidFill>
                  <a:srgbClr val="888888"/>
                </a:solidFill>
                <a:latin typeface="Garamond"/>
                <a:ea typeface="Garamond"/>
                <a:cs typeface="Garamond"/>
                <a:sym typeface="Garamond"/>
              </a:defRPr>
            </a:lvl1pPr>
          </a:lstStyle>
          <a:p>
            <a:pPr lvl="0" indent="0" marL="0">
              <a:spcBef>
                <a:spcPts val="0"/>
              </a:spcBef>
              <a:buSzPct val="25000"/>
              <a:buNone/>
            </a:pPr>
            <a:fld id="{00000000-1234-1234-1234-123412341234}" type="slidenum">
              <a:rPr lang="en-U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8" name="Shape 48"/>
        <p:cNvGrpSpPr/>
        <p:nvPr/>
      </p:nvGrpSpPr>
      <p:grpSpPr>
        <a:xfrm>
          <a:off y="0" x="0"/>
          <a:ext cy="0" cx="0"/>
          <a:chOff y="0" x="0"/>
          <a:chExt cy="0" cx="0"/>
        </a:xfrm>
      </p:grpSpPr>
      <p:sp>
        <p:nvSpPr>
          <p:cNvPr id="49" name="Shape 49"/>
          <p:cNvSpPr txBox="1"/>
          <p:nvPr>
            <p:ph type="title"/>
          </p:nvPr>
        </p:nvSpPr>
        <p:spPr>
          <a:xfrm>
            <a:off y="1318262" x="2194559"/>
            <a:ext cy="5486399" cx="39502080"/>
          </a:xfrm>
          <a:prstGeom prst="rect">
            <a:avLst/>
          </a:prstGeom>
          <a:noFill/>
          <a:ln>
            <a:noFill/>
          </a:ln>
        </p:spPr>
        <p:txBody>
          <a:bodyPr bIns="91425" rIns="91425" lIns="91425" tIns="91425" anchor="ctr" anchorCtr="0"/>
          <a:lstStyle>
            <a:lvl1pPr algn="ctr" rtl="0">
              <a:spcBef>
                <a:spcPts val="0"/>
              </a:spcBef>
              <a:buClr>
                <a:schemeClr val="dk1"/>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0" name="Shape 50"/>
          <p:cNvSpPr txBox="1"/>
          <p:nvPr>
            <p:ph idx="10" type="dt"/>
          </p:nvPr>
        </p:nvSpPr>
        <p:spPr>
          <a:xfrm>
            <a:off y="30510481" x="2194559"/>
            <a:ext cy="1752600" cx="10241279"/>
          </a:xfrm>
          <a:prstGeom prst="rect">
            <a:avLst/>
          </a:prstGeom>
          <a:noFill/>
          <a:ln>
            <a:noFill/>
          </a:ln>
        </p:spPr>
        <p:txBody>
          <a:bodyPr bIns="91425" rIns="91425" lIns="91425" tIns="91425" anchor="ctr" anchorCtr="0"/>
          <a:lstStyle>
            <a:lvl1pPr algn="l" rtl="0" marR="0" indent="0" marL="0">
              <a:spcBef>
                <a:spcPts val="0"/>
              </a:spcBef>
              <a:defRPr/>
            </a:lvl1pPr>
            <a:lvl2pPr algn="l" rtl="0" marR="0" indent="-10160" marL="2194560">
              <a:spcBef>
                <a:spcPts val="0"/>
              </a:spcBef>
              <a:defRPr/>
            </a:lvl2pPr>
            <a:lvl3pPr algn="l" rtl="0" marR="0" indent="-7620" marL="4389120">
              <a:spcBef>
                <a:spcPts val="0"/>
              </a:spcBef>
              <a:defRPr/>
            </a:lvl3pPr>
            <a:lvl4pPr algn="l" rtl="0" marR="0" indent="-5080" marL="6583680">
              <a:spcBef>
                <a:spcPts val="0"/>
              </a:spcBef>
              <a:defRPr/>
            </a:lvl4pPr>
            <a:lvl5pPr algn="l" rtl="0" marR="0" indent="-2540" marL="8778240">
              <a:spcBef>
                <a:spcPts val="0"/>
              </a:spcBef>
              <a:defRPr/>
            </a:lvl5pPr>
            <a:lvl6pPr algn="l" rtl="0" marR="0" indent="0" marL="10972800">
              <a:spcBef>
                <a:spcPts val="0"/>
              </a:spcBef>
              <a:defRPr/>
            </a:lvl6pPr>
            <a:lvl7pPr algn="l" rtl="0" marR="0" indent="-10160" marL="13167361">
              <a:spcBef>
                <a:spcPts val="0"/>
              </a:spcBef>
              <a:defRPr/>
            </a:lvl7pPr>
            <a:lvl8pPr algn="l" rtl="0" marR="0" indent="-7619" marL="15361920">
              <a:spcBef>
                <a:spcPts val="0"/>
              </a:spcBef>
              <a:defRPr/>
            </a:lvl8pPr>
            <a:lvl9pPr algn="l" rtl="0" marR="0" indent="-5080" marL="17556480">
              <a:spcBef>
                <a:spcPts val="0"/>
              </a:spcBef>
              <a:defRPr/>
            </a:lvl9pPr>
          </a:lstStyle>
          <a:p/>
        </p:txBody>
      </p:sp>
      <p:sp>
        <p:nvSpPr>
          <p:cNvPr id="51" name="Shape 51"/>
          <p:cNvSpPr txBox="1"/>
          <p:nvPr>
            <p:ph idx="11" type="ftr"/>
          </p:nvPr>
        </p:nvSpPr>
        <p:spPr>
          <a:xfrm>
            <a:off y="30510481" x="14996159"/>
            <a:ext cy="1752600" cx="13898879"/>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10160" marL="2194560">
              <a:spcBef>
                <a:spcPts val="0"/>
              </a:spcBef>
              <a:defRPr/>
            </a:lvl2pPr>
            <a:lvl3pPr algn="l" rtl="0" marR="0" indent="-7620" marL="4389120">
              <a:spcBef>
                <a:spcPts val="0"/>
              </a:spcBef>
              <a:defRPr/>
            </a:lvl3pPr>
            <a:lvl4pPr algn="l" rtl="0" marR="0" indent="-5080" marL="6583680">
              <a:spcBef>
                <a:spcPts val="0"/>
              </a:spcBef>
              <a:defRPr/>
            </a:lvl4pPr>
            <a:lvl5pPr algn="l" rtl="0" marR="0" indent="-2540" marL="8778240">
              <a:spcBef>
                <a:spcPts val="0"/>
              </a:spcBef>
              <a:defRPr/>
            </a:lvl5pPr>
            <a:lvl6pPr algn="l" rtl="0" marR="0" indent="0" marL="10972800">
              <a:spcBef>
                <a:spcPts val="0"/>
              </a:spcBef>
              <a:defRPr/>
            </a:lvl6pPr>
            <a:lvl7pPr algn="l" rtl="0" marR="0" indent="-10160" marL="13167361">
              <a:spcBef>
                <a:spcPts val="0"/>
              </a:spcBef>
              <a:defRPr/>
            </a:lvl7pPr>
            <a:lvl8pPr algn="l" rtl="0" marR="0" indent="-7619" marL="15361920">
              <a:spcBef>
                <a:spcPts val="0"/>
              </a:spcBef>
              <a:defRPr/>
            </a:lvl8pPr>
            <a:lvl9pPr algn="l" rtl="0" marR="0" indent="-5080" marL="17556480">
              <a:spcBef>
                <a:spcPts val="0"/>
              </a:spcBef>
              <a:defRPr/>
            </a:lvl9pPr>
          </a:lstStyle>
          <a:p/>
        </p:txBody>
      </p:sp>
      <p:sp>
        <p:nvSpPr>
          <p:cNvPr id="52" name="Shape 52"/>
          <p:cNvSpPr txBox="1"/>
          <p:nvPr>
            <p:ph idx="12" type="sldNum"/>
          </p:nvPr>
        </p:nvSpPr>
        <p:spPr>
          <a:xfrm>
            <a:off y="30510481" x="31455359"/>
            <a:ext cy="1752600" cx="10241279"/>
          </a:xfrm>
          <a:prstGeom prst="rect">
            <a:avLst/>
          </a:prstGeom>
          <a:noFill/>
          <a:ln>
            <a:noFill/>
          </a:ln>
        </p:spPr>
        <p:txBody>
          <a:bodyPr bIns="219450" rIns="438900" lIns="438900" tIns="219450" anchor="ctr" anchorCtr="0">
            <a:noAutofit/>
          </a:bodyPr>
          <a:lstStyle>
            <a:lvl1pPr algn="r" rtl="0" marR="0" indent="0" marL="0">
              <a:spcBef>
                <a:spcPts val="0"/>
              </a:spcBef>
              <a:buNone/>
              <a:defRPr strike="noStrike" u="none" b="0" cap="none" baseline="0" sz="5800" i="0">
                <a:solidFill>
                  <a:srgbClr val="888888"/>
                </a:solidFill>
                <a:latin typeface="Garamond"/>
                <a:ea typeface="Garamond"/>
                <a:cs typeface="Garamond"/>
                <a:sym typeface="Garamond"/>
              </a:defRPr>
            </a:lvl1pPr>
          </a:lstStyle>
          <a:p>
            <a:pPr lvl="0" indent="0" marL="0">
              <a:spcBef>
                <a:spcPts val="0"/>
              </a:spcBef>
              <a:buSzPct val="25000"/>
              <a:buNone/>
            </a:pPr>
            <a:fld id="{00000000-1234-1234-1234-123412341234}" type="slidenum">
              <a:rPr lang="en-US"/>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y="0" x="0"/>
          <a:ext cy="0" cx="0"/>
          <a:chOff y="0" x="0"/>
          <a:chExt cy="0" cx="0"/>
        </a:xfrm>
      </p:grpSpPr>
      <p:sp>
        <p:nvSpPr>
          <p:cNvPr id="54" name="Shape 54"/>
          <p:cNvSpPr txBox="1"/>
          <p:nvPr>
            <p:ph idx="10" type="dt"/>
          </p:nvPr>
        </p:nvSpPr>
        <p:spPr>
          <a:xfrm>
            <a:off y="30510481" x="2194559"/>
            <a:ext cy="1752600" cx="10241279"/>
          </a:xfrm>
          <a:prstGeom prst="rect">
            <a:avLst/>
          </a:prstGeom>
          <a:noFill/>
          <a:ln>
            <a:noFill/>
          </a:ln>
        </p:spPr>
        <p:txBody>
          <a:bodyPr bIns="91425" rIns="91425" lIns="91425" tIns="91425" anchor="ctr" anchorCtr="0"/>
          <a:lstStyle>
            <a:lvl1pPr algn="l" rtl="0" marR="0" indent="0" marL="0">
              <a:spcBef>
                <a:spcPts val="0"/>
              </a:spcBef>
              <a:defRPr/>
            </a:lvl1pPr>
            <a:lvl2pPr algn="l" rtl="0" marR="0" indent="-10160" marL="2194560">
              <a:spcBef>
                <a:spcPts val="0"/>
              </a:spcBef>
              <a:defRPr/>
            </a:lvl2pPr>
            <a:lvl3pPr algn="l" rtl="0" marR="0" indent="-7620" marL="4389120">
              <a:spcBef>
                <a:spcPts val="0"/>
              </a:spcBef>
              <a:defRPr/>
            </a:lvl3pPr>
            <a:lvl4pPr algn="l" rtl="0" marR="0" indent="-5080" marL="6583680">
              <a:spcBef>
                <a:spcPts val="0"/>
              </a:spcBef>
              <a:defRPr/>
            </a:lvl4pPr>
            <a:lvl5pPr algn="l" rtl="0" marR="0" indent="-2540" marL="8778240">
              <a:spcBef>
                <a:spcPts val="0"/>
              </a:spcBef>
              <a:defRPr/>
            </a:lvl5pPr>
            <a:lvl6pPr algn="l" rtl="0" marR="0" indent="0" marL="10972800">
              <a:spcBef>
                <a:spcPts val="0"/>
              </a:spcBef>
              <a:defRPr/>
            </a:lvl6pPr>
            <a:lvl7pPr algn="l" rtl="0" marR="0" indent="-10160" marL="13167361">
              <a:spcBef>
                <a:spcPts val="0"/>
              </a:spcBef>
              <a:defRPr/>
            </a:lvl7pPr>
            <a:lvl8pPr algn="l" rtl="0" marR="0" indent="-7619" marL="15361920">
              <a:spcBef>
                <a:spcPts val="0"/>
              </a:spcBef>
              <a:defRPr/>
            </a:lvl8pPr>
            <a:lvl9pPr algn="l" rtl="0" marR="0" indent="-5080" marL="17556480">
              <a:spcBef>
                <a:spcPts val="0"/>
              </a:spcBef>
              <a:defRPr/>
            </a:lvl9pPr>
          </a:lstStyle>
          <a:p/>
        </p:txBody>
      </p:sp>
      <p:sp>
        <p:nvSpPr>
          <p:cNvPr id="55" name="Shape 55"/>
          <p:cNvSpPr txBox="1"/>
          <p:nvPr>
            <p:ph idx="11" type="ftr"/>
          </p:nvPr>
        </p:nvSpPr>
        <p:spPr>
          <a:xfrm>
            <a:off y="30510481" x="14996159"/>
            <a:ext cy="1752600" cx="13898879"/>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10160" marL="2194560">
              <a:spcBef>
                <a:spcPts val="0"/>
              </a:spcBef>
              <a:defRPr/>
            </a:lvl2pPr>
            <a:lvl3pPr algn="l" rtl="0" marR="0" indent="-7620" marL="4389120">
              <a:spcBef>
                <a:spcPts val="0"/>
              </a:spcBef>
              <a:defRPr/>
            </a:lvl3pPr>
            <a:lvl4pPr algn="l" rtl="0" marR="0" indent="-5080" marL="6583680">
              <a:spcBef>
                <a:spcPts val="0"/>
              </a:spcBef>
              <a:defRPr/>
            </a:lvl4pPr>
            <a:lvl5pPr algn="l" rtl="0" marR="0" indent="-2540" marL="8778240">
              <a:spcBef>
                <a:spcPts val="0"/>
              </a:spcBef>
              <a:defRPr/>
            </a:lvl5pPr>
            <a:lvl6pPr algn="l" rtl="0" marR="0" indent="0" marL="10972800">
              <a:spcBef>
                <a:spcPts val="0"/>
              </a:spcBef>
              <a:defRPr/>
            </a:lvl6pPr>
            <a:lvl7pPr algn="l" rtl="0" marR="0" indent="-10160" marL="13167361">
              <a:spcBef>
                <a:spcPts val="0"/>
              </a:spcBef>
              <a:defRPr/>
            </a:lvl7pPr>
            <a:lvl8pPr algn="l" rtl="0" marR="0" indent="-7619" marL="15361920">
              <a:spcBef>
                <a:spcPts val="0"/>
              </a:spcBef>
              <a:defRPr/>
            </a:lvl8pPr>
            <a:lvl9pPr algn="l" rtl="0" marR="0" indent="-5080" marL="17556480">
              <a:spcBef>
                <a:spcPts val="0"/>
              </a:spcBef>
              <a:defRPr/>
            </a:lvl9pPr>
          </a:lstStyle>
          <a:p/>
        </p:txBody>
      </p:sp>
      <p:sp>
        <p:nvSpPr>
          <p:cNvPr id="56" name="Shape 56"/>
          <p:cNvSpPr txBox="1"/>
          <p:nvPr>
            <p:ph idx="12" type="sldNum"/>
          </p:nvPr>
        </p:nvSpPr>
        <p:spPr>
          <a:xfrm>
            <a:off y="30510481" x="31455359"/>
            <a:ext cy="1752600" cx="10241279"/>
          </a:xfrm>
          <a:prstGeom prst="rect">
            <a:avLst/>
          </a:prstGeom>
          <a:noFill/>
          <a:ln>
            <a:noFill/>
          </a:ln>
        </p:spPr>
        <p:txBody>
          <a:bodyPr bIns="219450" rIns="438900" lIns="438900" tIns="219450" anchor="ctr" anchorCtr="0">
            <a:noAutofit/>
          </a:bodyPr>
          <a:lstStyle>
            <a:lvl1pPr algn="r" rtl="0" marR="0" indent="0" marL="0">
              <a:spcBef>
                <a:spcPts val="0"/>
              </a:spcBef>
              <a:buNone/>
              <a:defRPr strike="noStrike" u="none" b="0" cap="none" baseline="0" sz="5800" i="0">
                <a:solidFill>
                  <a:srgbClr val="888888"/>
                </a:solidFill>
                <a:latin typeface="Garamond"/>
                <a:ea typeface="Garamond"/>
                <a:cs typeface="Garamond"/>
                <a:sym typeface="Garamond"/>
              </a:defRPr>
            </a:lvl1pPr>
          </a:lstStyle>
          <a:p>
            <a:pPr lvl="0" indent="0" marL="0">
              <a:spcBef>
                <a:spcPts val="0"/>
              </a:spcBef>
              <a:buSzPct val="25000"/>
              <a:buNone/>
            </a:pPr>
            <a:fld id="{00000000-1234-1234-1234-123412341234}" type="slidenum">
              <a:rPr lang="en-US"/>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7" name="Shape 57"/>
        <p:cNvGrpSpPr/>
        <p:nvPr/>
      </p:nvGrpSpPr>
      <p:grpSpPr>
        <a:xfrm>
          <a:off y="0" x="0"/>
          <a:ext cy="0" cx="0"/>
          <a:chOff y="0" x="0"/>
          <a:chExt cy="0" cx="0"/>
        </a:xfrm>
      </p:grpSpPr>
      <p:sp>
        <p:nvSpPr>
          <p:cNvPr id="58" name="Shape 58"/>
          <p:cNvSpPr txBox="1"/>
          <p:nvPr>
            <p:ph type="title"/>
          </p:nvPr>
        </p:nvSpPr>
        <p:spPr>
          <a:xfrm>
            <a:off y="1310640" x="2194563"/>
            <a:ext cy="5577839" cx="14439901"/>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9" name="Shape 59"/>
          <p:cNvSpPr txBox="1"/>
          <p:nvPr>
            <p:ph idx="1" type="body"/>
          </p:nvPr>
        </p:nvSpPr>
        <p:spPr>
          <a:xfrm>
            <a:off y="1310642" x="17160240"/>
            <a:ext cy="28094942" cx="24536398"/>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0" name="Shape 60"/>
          <p:cNvSpPr txBox="1"/>
          <p:nvPr>
            <p:ph idx="2" type="body"/>
          </p:nvPr>
        </p:nvSpPr>
        <p:spPr>
          <a:xfrm>
            <a:off y="6888482" x="2194563"/>
            <a:ext cy="22517101" cx="14439901"/>
          </a:xfrm>
          <a:prstGeom prst="rect">
            <a:avLst/>
          </a:prstGeom>
          <a:noFill/>
          <a:ln>
            <a:noFill/>
          </a:ln>
        </p:spPr>
        <p:txBody>
          <a:bodyPr bIns="91425" rIns="91425" lIns="91425" tIns="91425" anchor="t" anchorCtr="0"/>
          <a:lstStyle>
            <a:lvl1pPr rtl="0" indent="0" marL="0">
              <a:spcBef>
                <a:spcPts val="0"/>
              </a:spcBef>
              <a:buFont typeface="Garamond"/>
              <a:buNone/>
              <a:defRPr/>
            </a:lvl1pPr>
            <a:lvl2pPr rtl="0" indent="-10160" marL="2194560">
              <a:spcBef>
                <a:spcPts val="0"/>
              </a:spcBef>
              <a:buFont typeface="Garamond"/>
              <a:buNone/>
              <a:defRPr/>
            </a:lvl2pPr>
            <a:lvl3pPr rtl="0" indent="-7620" marL="4389120">
              <a:spcBef>
                <a:spcPts val="0"/>
              </a:spcBef>
              <a:buFont typeface="Garamond"/>
              <a:buNone/>
              <a:defRPr/>
            </a:lvl3pPr>
            <a:lvl4pPr rtl="0" indent="-5080" marL="6583680">
              <a:spcBef>
                <a:spcPts val="0"/>
              </a:spcBef>
              <a:buFont typeface="Garamond"/>
              <a:buNone/>
              <a:defRPr/>
            </a:lvl4pPr>
            <a:lvl5pPr rtl="0" indent="-2540" marL="8778240">
              <a:spcBef>
                <a:spcPts val="0"/>
              </a:spcBef>
              <a:buFont typeface="Garamond"/>
              <a:buNone/>
              <a:defRPr/>
            </a:lvl5pPr>
            <a:lvl6pPr rtl="0" indent="0" marL="10972800">
              <a:spcBef>
                <a:spcPts val="0"/>
              </a:spcBef>
              <a:buFont typeface="Garamond"/>
              <a:buNone/>
              <a:defRPr/>
            </a:lvl6pPr>
            <a:lvl7pPr rtl="0" indent="-10160" marL="13167361">
              <a:spcBef>
                <a:spcPts val="0"/>
              </a:spcBef>
              <a:buFont typeface="Garamond"/>
              <a:buNone/>
              <a:defRPr/>
            </a:lvl7pPr>
            <a:lvl8pPr rtl="0" indent="-7619" marL="15361920">
              <a:spcBef>
                <a:spcPts val="0"/>
              </a:spcBef>
              <a:buFont typeface="Garamond"/>
              <a:buNone/>
              <a:defRPr/>
            </a:lvl8pPr>
            <a:lvl9pPr rtl="0" indent="-5080" marL="17556480">
              <a:spcBef>
                <a:spcPts val="0"/>
              </a:spcBef>
              <a:buFont typeface="Garamond"/>
              <a:buNone/>
              <a:defRPr/>
            </a:lvl9pPr>
          </a:lstStyle>
          <a:p/>
        </p:txBody>
      </p:sp>
      <p:sp>
        <p:nvSpPr>
          <p:cNvPr id="61" name="Shape 61"/>
          <p:cNvSpPr txBox="1"/>
          <p:nvPr>
            <p:ph idx="10" type="dt"/>
          </p:nvPr>
        </p:nvSpPr>
        <p:spPr>
          <a:xfrm>
            <a:off y="30510481" x="2194559"/>
            <a:ext cy="1752600" cx="10241279"/>
          </a:xfrm>
          <a:prstGeom prst="rect">
            <a:avLst/>
          </a:prstGeom>
          <a:noFill/>
          <a:ln>
            <a:noFill/>
          </a:ln>
        </p:spPr>
        <p:txBody>
          <a:bodyPr bIns="91425" rIns="91425" lIns="91425" tIns="91425" anchor="ctr" anchorCtr="0"/>
          <a:lstStyle>
            <a:lvl1pPr algn="l" rtl="0" marR="0" indent="0" marL="0">
              <a:spcBef>
                <a:spcPts val="0"/>
              </a:spcBef>
              <a:defRPr/>
            </a:lvl1pPr>
            <a:lvl2pPr algn="l" rtl="0" marR="0" indent="-10160" marL="2194560">
              <a:spcBef>
                <a:spcPts val="0"/>
              </a:spcBef>
              <a:defRPr/>
            </a:lvl2pPr>
            <a:lvl3pPr algn="l" rtl="0" marR="0" indent="-7620" marL="4389120">
              <a:spcBef>
                <a:spcPts val="0"/>
              </a:spcBef>
              <a:defRPr/>
            </a:lvl3pPr>
            <a:lvl4pPr algn="l" rtl="0" marR="0" indent="-5080" marL="6583680">
              <a:spcBef>
                <a:spcPts val="0"/>
              </a:spcBef>
              <a:defRPr/>
            </a:lvl4pPr>
            <a:lvl5pPr algn="l" rtl="0" marR="0" indent="-2540" marL="8778240">
              <a:spcBef>
                <a:spcPts val="0"/>
              </a:spcBef>
              <a:defRPr/>
            </a:lvl5pPr>
            <a:lvl6pPr algn="l" rtl="0" marR="0" indent="0" marL="10972800">
              <a:spcBef>
                <a:spcPts val="0"/>
              </a:spcBef>
              <a:defRPr/>
            </a:lvl6pPr>
            <a:lvl7pPr algn="l" rtl="0" marR="0" indent="-10160" marL="13167361">
              <a:spcBef>
                <a:spcPts val="0"/>
              </a:spcBef>
              <a:defRPr/>
            </a:lvl7pPr>
            <a:lvl8pPr algn="l" rtl="0" marR="0" indent="-7619" marL="15361920">
              <a:spcBef>
                <a:spcPts val="0"/>
              </a:spcBef>
              <a:defRPr/>
            </a:lvl8pPr>
            <a:lvl9pPr algn="l" rtl="0" marR="0" indent="-5080" marL="17556480">
              <a:spcBef>
                <a:spcPts val="0"/>
              </a:spcBef>
              <a:defRPr/>
            </a:lvl9pPr>
          </a:lstStyle>
          <a:p/>
        </p:txBody>
      </p:sp>
      <p:sp>
        <p:nvSpPr>
          <p:cNvPr id="62" name="Shape 62"/>
          <p:cNvSpPr txBox="1"/>
          <p:nvPr>
            <p:ph idx="11" type="ftr"/>
          </p:nvPr>
        </p:nvSpPr>
        <p:spPr>
          <a:xfrm>
            <a:off y="30510481" x="14996159"/>
            <a:ext cy="1752600" cx="13898879"/>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10160" marL="2194560">
              <a:spcBef>
                <a:spcPts val="0"/>
              </a:spcBef>
              <a:defRPr/>
            </a:lvl2pPr>
            <a:lvl3pPr algn="l" rtl="0" marR="0" indent="-7620" marL="4389120">
              <a:spcBef>
                <a:spcPts val="0"/>
              </a:spcBef>
              <a:defRPr/>
            </a:lvl3pPr>
            <a:lvl4pPr algn="l" rtl="0" marR="0" indent="-5080" marL="6583680">
              <a:spcBef>
                <a:spcPts val="0"/>
              </a:spcBef>
              <a:defRPr/>
            </a:lvl4pPr>
            <a:lvl5pPr algn="l" rtl="0" marR="0" indent="-2540" marL="8778240">
              <a:spcBef>
                <a:spcPts val="0"/>
              </a:spcBef>
              <a:defRPr/>
            </a:lvl5pPr>
            <a:lvl6pPr algn="l" rtl="0" marR="0" indent="0" marL="10972800">
              <a:spcBef>
                <a:spcPts val="0"/>
              </a:spcBef>
              <a:defRPr/>
            </a:lvl6pPr>
            <a:lvl7pPr algn="l" rtl="0" marR="0" indent="-10160" marL="13167361">
              <a:spcBef>
                <a:spcPts val="0"/>
              </a:spcBef>
              <a:defRPr/>
            </a:lvl7pPr>
            <a:lvl8pPr algn="l" rtl="0" marR="0" indent="-7619" marL="15361920">
              <a:spcBef>
                <a:spcPts val="0"/>
              </a:spcBef>
              <a:defRPr/>
            </a:lvl8pPr>
            <a:lvl9pPr algn="l" rtl="0" marR="0" indent="-5080" marL="17556480">
              <a:spcBef>
                <a:spcPts val="0"/>
              </a:spcBef>
              <a:defRPr/>
            </a:lvl9pPr>
          </a:lstStyle>
          <a:p/>
        </p:txBody>
      </p:sp>
      <p:sp>
        <p:nvSpPr>
          <p:cNvPr id="63" name="Shape 63"/>
          <p:cNvSpPr txBox="1"/>
          <p:nvPr>
            <p:ph idx="12" type="sldNum"/>
          </p:nvPr>
        </p:nvSpPr>
        <p:spPr>
          <a:xfrm>
            <a:off y="30510481" x="31455359"/>
            <a:ext cy="1752600" cx="10241279"/>
          </a:xfrm>
          <a:prstGeom prst="rect">
            <a:avLst/>
          </a:prstGeom>
          <a:noFill/>
          <a:ln>
            <a:noFill/>
          </a:ln>
        </p:spPr>
        <p:txBody>
          <a:bodyPr bIns="219450" rIns="438900" lIns="438900" tIns="219450" anchor="ctr" anchorCtr="0">
            <a:noAutofit/>
          </a:bodyPr>
          <a:lstStyle>
            <a:lvl1pPr algn="r" rtl="0" marR="0" indent="0" marL="0">
              <a:spcBef>
                <a:spcPts val="0"/>
              </a:spcBef>
              <a:buNone/>
              <a:defRPr strike="noStrike" u="none" b="0" cap="none" baseline="0" sz="5800" i="0">
                <a:solidFill>
                  <a:srgbClr val="888888"/>
                </a:solidFill>
                <a:latin typeface="Garamond"/>
                <a:ea typeface="Garamond"/>
                <a:cs typeface="Garamond"/>
                <a:sym typeface="Garamond"/>
              </a:defRPr>
            </a:lvl1pPr>
          </a:lstStyle>
          <a:p>
            <a:pPr lvl="0" indent="0" marL="0">
              <a:spcBef>
                <a:spcPts val="0"/>
              </a:spcBef>
              <a:buSzPct val="25000"/>
              <a:buNone/>
            </a:pPr>
            <a:fld id="{00000000-1234-1234-1234-123412341234}" type="slidenum">
              <a:rPr lang="en-US"/>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4" name="Shape 64"/>
        <p:cNvGrpSpPr/>
        <p:nvPr/>
      </p:nvGrpSpPr>
      <p:grpSpPr>
        <a:xfrm>
          <a:off y="0" x="0"/>
          <a:ext cy="0" cx="0"/>
          <a:chOff y="0" x="0"/>
          <a:chExt cy="0" cx="0"/>
        </a:xfrm>
      </p:grpSpPr>
      <p:sp>
        <p:nvSpPr>
          <p:cNvPr id="65" name="Shape 65"/>
          <p:cNvSpPr txBox="1"/>
          <p:nvPr>
            <p:ph type="title"/>
          </p:nvPr>
        </p:nvSpPr>
        <p:spPr>
          <a:xfrm>
            <a:off y="23042879" x="8602982"/>
            <a:ext cy="2720341" cx="26334720"/>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6" name="Shape 66"/>
          <p:cNvSpPr/>
          <p:nvPr>
            <p:ph idx="2" type="pic"/>
          </p:nvPr>
        </p:nvSpPr>
        <p:spPr>
          <a:xfrm>
            <a:off y="2941319" x="8602982"/>
            <a:ext cy="19751040" cx="26334720"/>
          </a:xfrm>
          <a:prstGeom prst="rect">
            <a:avLst/>
          </a:prstGeom>
          <a:noFill/>
          <a:ln>
            <a:noFill/>
          </a:ln>
        </p:spPr>
      </p:sp>
      <p:sp>
        <p:nvSpPr>
          <p:cNvPr id="67" name="Shape 67"/>
          <p:cNvSpPr txBox="1"/>
          <p:nvPr>
            <p:ph idx="1" type="body"/>
          </p:nvPr>
        </p:nvSpPr>
        <p:spPr>
          <a:xfrm>
            <a:off y="25763221" x="8602982"/>
            <a:ext cy="3863337" cx="26334720"/>
          </a:xfrm>
          <a:prstGeom prst="rect">
            <a:avLst/>
          </a:prstGeom>
          <a:noFill/>
          <a:ln>
            <a:noFill/>
          </a:ln>
        </p:spPr>
        <p:txBody>
          <a:bodyPr bIns="91425" rIns="91425" lIns="91425" tIns="91425" anchor="t" anchorCtr="0"/>
          <a:lstStyle>
            <a:lvl1pPr rtl="0" indent="0" marL="0">
              <a:spcBef>
                <a:spcPts val="0"/>
              </a:spcBef>
              <a:buFont typeface="Garamond"/>
              <a:buNone/>
              <a:defRPr/>
            </a:lvl1pPr>
            <a:lvl2pPr rtl="0" indent="-10160" marL="2194560">
              <a:spcBef>
                <a:spcPts val="0"/>
              </a:spcBef>
              <a:buFont typeface="Garamond"/>
              <a:buNone/>
              <a:defRPr/>
            </a:lvl2pPr>
            <a:lvl3pPr rtl="0" indent="-7620" marL="4389120">
              <a:spcBef>
                <a:spcPts val="0"/>
              </a:spcBef>
              <a:buFont typeface="Garamond"/>
              <a:buNone/>
              <a:defRPr/>
            </a:lvl3pPr>
            <a:lvl4pPr rtl="0" indent="-5080" marL="6583680">
              <a:spcBef>
                <a:spcPts val="0"/>
              </a:spcBef>
              <a:buFont typeface="Garamond"/>
              <a:buNone/>
              <a:defRPr/>
            </a:lvl4pPr>
            <a:lvl5pPr rtl="0" indent="-2540" marL="8778240">
              <a:spcBef>
                <a:spcPts val="0"/>
              </a:spcBef>
              <a:buFont typeface="Garamond"/>
              <a:buNone/>
              <a:defRPr/>
            </a:lvl5pPr>
            <a:lvl6pPr rtl="0" indent="0" marL="10972800">
              <a:spcBef>
                <a:spcPts val="0"/>
              </a:spcBef>
              <a:buFont typeface="Garamond"/>
              <a:buNone/>
              <a:defRPr/>
            </a:lvl6pPr>
            <a:lvl7pPr rtl="0" indent="-10160" marL="13167361">
              <a:spcBef>
                <a:spcPts val="0"/>
              </a:spcBef>
              <a:buFont typeface="Garamond"/>
              <a:buNone/>
              <a:defRPr/>
            </a:lvl7pPr>
            <a:lvl8pPr rtl="0" indent="-7619" marL="15361920">
              <a:spcBef>
                <a:spcPts val="0"/>
              </a:spcBef>
              <a:buFont typeface="Garamond"/>
              <a:buNone/>
              <a:defRPr/>
            </a:lvl8pPr>
            <a:lvl9pPr rtl="0" indent="-5080" marL="17556480">
              <a:spcBef>
                <a:spcPts val="0"/>
              </a:spcBef>
              <a:buFont typeface="Garamond"/>
              <a:buNone/>
              <a:defRPr/>
            </a:lvl9pPr>
          </a:lstStyle>
          <a:p/>
        </p:txBody>
      </p:sp>
      <p:sp>
        <p:nvSpPr>
          <p:cNvPr id="68" name="Shape 68"/>
          <p:cNvSpPr txBox="1"/>
          <p:nvPr>
            <p:ph idx="10" type="dt"/>
          </p:nvPr>
        </p:nvSpPr>
        <p:spPr>
          <a:xfrm>
            <a:off y="30510481" x="2194559"/>
            <a:ext cy="1752600" cx="10241279"/>
          </a:xfrm>
          <a:prstGeom prst="rect">
            <a:avLst/>
          </a:prstGeom>
          <a:noFill/>
          <a:ln>
            <a:noFill/>
          </a:ln>
        </p:spPr>
        <p:txBody>
          <a:bodyPr bIns="91425" rIns="91425" lIns="91425" tIns="91425" anchor="ctr" anchorCtr="0"/>
          <a:lstStyle>
            <a:lvl1pPr algn="l" rtl="0" marR="0" indent="0" marL="0">
              <a:spcBef>
                <a:spcPts val="0"/>
              </a:spcBef>
              <a:defRPr/>
            </a:lvl1pPr>
            <a:lvl2pPr algn="l" rtl="0" marR="0" indent="-10160" marL="2194560">
              <a:spcBef>
                <a:spcPts val="0"/>
              </a:spcBef>
              <a:defRPr/>
            </a:lvl2pPr>
            <a:lvl3pPr algn="l" rtl="0" marR="0" indent="-7620" marL="4389120">
              <a:spcBef>
                <a:spcPts val="0"/>
              </a:spcBef>
              <a:defRPr/>
            </a:lvl3pPr>
            <a:lvl4pPr algn="l" rtl="0" marR="0" indent="-5080" marL="6583680">
              <a:spcBef>
                <a:spcPts val="0"/>
              </a:spcBef>
              <a:defRPr/>
            </a:lvl4pPr>
            <a:lvl5pPr algn="l" rtl="0" marR="0" indent="-2540" marL="8778240">
              <a:spcBef>
                <a:spcPts val="0"/>
              </a:spcBef>
              <a:defRPr/>
            </a:lvl5pPr>
            <a:lvl6pPr algn="l" rtl="0" marR="0" indent="0" marL="10972800">
              <a:spcBef>
                <a:spcPts val="0"/>
              </a:spcBef>
              <a:defRPr/>
            </a:lvl6pPr>
            <a:lvl7pPr algn="l" rtl="0" marR="0" indent="-10160" marL="13167361">
              <a:spcBef>
                <a:spcPts val="0"/>
              </a:spcBef>
              <a:defRPr/>
            </a:lvl7pPr>
            <a:lvl8pPr algn="l" rtl="0" marR="0" indent="-7619" marL="15361920">
              <a:spcBef>
                <a:spcPts val="0"/>
              </a:spcBef>
              <a:defRPr/>
            </a:lvl8pPr>
            <a:lvl9pPr algn="l" rtl="0" marR="0" indent="-5080" marL="17556480">
              <a:spcBef>
                <a:spcPts val="0"/>
              </a:spcBef>
              <a:defRPr/>
            </a:lvl9pPr>
          </a:lstStyle>
          <a:p/>
        </p:txBody>
      </p:sp>
      <p:sp>
        <p:nvSpPr>
          <p:cNvPr id="69" name="Shape 69"/>
          <p:cNvSpPr txBox="1"/>
          <p:nvPr>
            <p:ph idx="11" type="ftr"/>
          </p:nvPr>
        </p:nvSpPr>
        <p:spPr>
          <a:xfrm>
            <a:off y="30510481" x="14996159"/>
            <a:ext cy="1752600" cx="13898879"/>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10160" marL="2194560">
              <a:spcBef>
                <a:spcPts val="0"/>
              </a:spcBef>
              <a:defRPr/>
            </a:lvl2pPr>
            <a:lvl3pPr algn="l" rtl="0" marR="0" indent="-7620" marL="4389120">
              <a:spcBef>
                <a:spcPts val="0"/>
              </a:spcBef>
              <a:defRPr/>
            </a:lvl3pPr>
            <a:lvl4pPr algn="l" rtl="0" marR="0" indent="-5080" marL="6583680">
              <a:spcBef>
                <a:spcPts val="0"/>
              </a:spcBef>
              <a:defRPr/>
            </a:lvl4pPr>
            <a:lvl5pPr algn="l" rtl="0" marR="0" indent="-2540" marL="8778240">
              <a:spcBef>
                <a:spcPts val="0"/>
              </a:spcBef>
              <a:defRPr/>
            </a:lvl5pPr>
            <a:lvl6pPr algn="l" rtl="0" marR="0" indent="0" marL="10972800">
              <a:spcBef>
                <a:spcPts val="0"/>
              </a:spcBef>
              <a:defRPr/>
            </a:lvl6pPr>
            <a:lvl7pPr algn="l" rtl="0" marR="0" indent="-10160" marL="13167361">
              <a:spcBef>
                <a:spcPts val="0"/>
              </a:spcBef>
              <a:defRPr/>
            </a:lvl7pPr>
            <a:lvl8pPr algn="l" rtl="0" marR="0" indent="-7619" marL="15361920">
              <a:spcBef>
                <a:spcPts val="0"/>
              </a:spcBef>
              <a:defRPr/>
            </a:lvl8pPr>
            <a:lvl9pPr algn="l" rtl="0" marR="0" indent="-5080" marL="17556480">
              <a:spcBef>
                <a:spcPts val="0"/>
              </a:spcBef>
              <a:defRPr/>
            </a:lvl9pPr>
          </a:lstStyle>
          <a:p/>
        </p:txBody>
      </p:sp>
      <p:sp>
        <p:nvSpPr>
          <p:cNvPr id="70" name="Shape 70"/>
          <p:cNvSpPr txBox="1"/>
          <p:nvPr>
            <p:ph idx="12" type="sldNum"/>
          </p:nvPr>
        </p:nvSpPr>
        <p:spPr>
          <a:xfrm>
            <a:off y="30510481" x="31455359"/>
            <a:ext cy="1752600" cx="10241279"/>
          </a:xfrm>
          <a:prstGeom prst="rect">
            <a:avLst/>
          </a:prstGeom>
          <a:noFill/>
          <a:ln>
            <a:noFill/>
          </a:ln>
        </p:spPr>
        <p:txBody>
          <a:bodyPr bIns="219450" rIns="438900" lIns="438900" tIns="219450" anchor="ctr" anchorCtr="0">
            <a:noAutofit/>
          </a:bodyPr>
          <a:lstStyle>
            <a:lvl1pPr algn="r" rtl="0" marR="0" indent="0" marL="0">
              <a:spcBef>
                <a:spcPts val="0"/>
              </a:spcBef>
              <a:buNone/>
              <a:defRPr strike="noStrike" u="none" b="0" cap="none" baseline="0" sz="5800" i="0">
                <a:solidFill>
                  <a:srgbClr val="888888"/>
                </a:solidFill>
                <a:latin typeface="Garamond"/>
                <a:ea typeface="Garamond"/>
                <a:cs typeface="Garamond"/>
                <a:sym typeface="Garamond"/>
              </a:defRPr>
            </a:lvl1pPr>
          </a:lstStyle>
          <a:p>
            <a:pPr lvl="0" indent="0" marL="0">
              <a:spcBef>
                <a:spcPts val="0"/>
              </a:spcBef>
              <a:buSzPct val="25000"/>
              <a:buNone/>
            </a:pPr>
            <a:fld id="{00000000-1234-1234-1234-123412341234}" type="slidenum">
              <a:rPr lang="en-US"/>
              <a:t>‹#›</a:t>
            </a:fld>
          </a:p>
        </p:txBody>
      </p:sp>
    </p:spTree>
  </p:cSld>
  <p:clrMapOvr>
    <a:masterClrMapping/>
  </p:clrMapOvr>
</p:sldLayout>
</file>

<file path=ppt/slideMasters/_rels/slideMaster1.xml.rels><?xml version="1.0" encoding="UTF-8" standalone="yes"?><Relationships xmlns="http://schemas.openxmlformats.org/package/2006/relationships"><Relationship Target="../theme/theme1.xml" Type="http://schemas.openxmlformats.org/officeDocument/2006/relationships/theme" Id="rId12"/><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10.xml" Type="http://schemas.openxmlformats.org/officeDocument/2006/relationships/slideLayout" Id="rId10"/><Relationship Target="../slideLayouts/slideLayout4.xml" Type="http://schemas.openxmlformats.org/officeDocument/2006/relationships/slideLayout" Id="rId4"/><Relationship Target="../slideLayouts/slideLayout11.xml" Type="http://schemas.openxmlformats.org/officeDocument/2006/relationships/slideLayout" Id="rId11"/><Relationship Target="../slideLayouts/slideLayout3.xml" Type="http://schemas.openxmlformats.org/officeDocument/2006/relationships/slideLayout" Id="rId3"/><Relationship Target="../slideLayouts/slideLayout9.xml" Type="http://schemas.openxmlformats.org/officeDocument/2006/relationships/slideLayout" Id="rId9"/><Relationship Target="../slideLayouts/slideLayout6.xml" Type="http://schemas.openxmlformats.org/officeDocument/2006/relationships/slideLayout" Id="rId6"/><Relationship Target="../slideLayouts/slideLayout5.xml" Type="http://schemas.openxmlformats.org/officeDocument/2006/relationships/slideLayout" Id="rId5"/><Relationship Target="../slideLayouts/slideLayout8.xml" Type="http://schemas.openxmlformats.org/officeDocument/2006/relationships/slideLayout" Id="rId8"/><Relationship Target="../slideLayouts/slideLayout7.xml" Type="http://schemas.openxmlformats.org/officeDocument/2006/relationships/slideLayout"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y="0" x="0"/>
          <a:ext cy="0" cx="0"/>
          <a:chOff y="0" x="0"/>
          <a:chExt cy="0" cx="0"/>
        </a:xfrm>
      </p:grpSpPr>
      <p:sp>
        <p:nvSpPr>
          <p:cNvPr id="9" name="Shape 9"/>
          <p:cNvSpPr txBox="1"/>
          <p:nvPr>
            <p:ph type="title"/>
          </p:nvPr>
        </p:nvSpPr>
        <p:spPr>
          <a:xfrm>
            <a:off y="1318262" x="2194559"/>
            <a:ext cy="5486399" cx="39502080"/>
          </a:xfrm>
          <a:prstGeom prst="rect">
            <a:avLst/>
          </a:prstGeom>
          <a:noFill/>
          <a:ln>
            <a:noFill/>
          </a:ln>
        </p:spPr>
        <p:txBody>
          <a:bodyPr bIns="91425" rIns="91425" lIns="91425" tIns="91425" anchor="ctr" anchorCtr="0"/>
          <a:lstStyle>
            <a:lvl1pPr algn="ctr" rtl="0" marR="0" indent="0" marL="0">
              <a:spcBef>
                <a:spcPts val="0"/>
              </a:spcBef>
              <a:buClr>
                <a:schemeClr val="dk1"/>
              </a:buClr>
              <a:buFont typeface="Garamond"/>
              <a:buNone/>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10" name="Shape 10"/>
          <p:cNvSpPr txBox="1"/>
          <p:nvPr>
            <p:ph idx="1" type="body"/>
          </p:nvPr>
        </p:nvSpPr>
        <p:spPr>
          <a:xfrm>
            <a:off y="7680963" x="2194559"/>
            <a:ext cy="21724621" cx="39502080"/>
          </a:xfrm>
          <a:prstGeom prst="rect">
            <a:avLst/>
          </a:prstGeom>
          <a:noFill/>
          <a:ln>
            <a:noFill/>
          </a:ln>
        </p:spPr>
        <p:txBody>
          <a:bodyPr bIns="91425" rIns="91425" lIns="91425" tIns="91425" anchor="t" anchorCtr="0"/>
          <a:lstStyle>
            <a:lvl1pPr algn="l" rtl="0" marR="0" indent="-668020" marL="1645920">
              <a:spcBef>
                <a:spcPts val="3080"/>
              </a:spcBef>
              <a:buClr>
                <a:schemeClr val="dk1"/>
              </a:buClr>
              <a:buFont typeface="Arial"/>
              <a:buChar char="•"/>
              <a:defRPr/>
            </a:lvl1pPr>
            <a:lvl2pPr algn="l" rtl="0" marR="0" indent="-530859" marL="3566159">
              <a:spcBef>
                <a:spcPts val="2680"/>
              </a:spcBef>
              <a:buClr>
                <a:schemeClr val="dk1"/>
              </a:buClr>
              <a:buFont typeface="Arial"/>
              <a:buChar char="–"/>
              <a:defRPr/>
            </a:lvl2pPr>
            <a:lvl3pPr algn="l" rtl="0" marR="0" indent="-374650" marL="5486400">
              <a:spcBef>
                <a:spcPts val="2300"/>
              </a:spcBef>
              <a:buClr>
                <a:schemeClr val="dk1"/>
              </a:buClr>
              <a:buFont typeface="Arial"/>
              <a:buChar char="•"/>
              <a:defRPr/>
            </a:lvl3pPr>
            <a:lvl4pPr algn="l" rtl="0" marR="0" indent="-492759" marL="7680960">
              <a:spcBef>
                <a:spcPts val="1920"/>
              </a:spcBef>
              <a:buClr>
                <a:schemeClr val="dk1"/>
              </a:buClr>
              <a:buFont typeface="Arial"/>
              <a:buChar char="–"/>
              <a:defRPr/>
            </a:lvl4pPr>
            <a:lvl5pPr algn="l" rtl="0" marR="0" indent="-490219" marL="9875520">
              <a:spcBef>
                <a:spcPts val="1920"/>
              </a:spcBef>
              <a:buClr>
                <a:schemeClr val="dk1"/>
              </a:buClr>
              <a:buFont typeface="Arial"/>
              <a:buChar char="»"/>
              <a:defRPr/>
            </a:lvl5pPr>
            <a:lvl6pPr algn="l" rtl="0" marR="0" indent="-487680" marL="12070080">
              <a:spcBef>
                <a:spcPts val="1920"/>
              </a:spcBef>
              <a:buClr>
                <a:schemeClr val="dk1"/>
              </a:buClr>
              <a:buFont typeface="Arial"/>
              <a:buChar char="•"/>
              <a:defRPr/>
            </a:lvl6pPr>
            <a:lvl7pPr algn="l" rtl="0" marR="0" indent="-497839" marL="14264639">
              <a:spcBef>
                <a:spcPts val="1920"/>
              </a:spcBef>
              <a:buClr>
                <a:schemeClr val="dk1"/>
              </a:buClr>
              <a:buFont typeface="Arial"/>
              <a:buChar char="•"/>
              <a:defRPr/>
            </a:lvl7pPr>
            <a:lvl8pPr algn="l" rtl="0" marR="0" indent="-495300" marL="16459200">
              <a:spcBef>
                <a:spcPts val="1920"/>
              </a:spcBef>
              <a:buClr>
                <a:schemeClr val="dk1"/>
              </a:buClr>
              <a:buFont typeface="Arial"/>
              <a:buChar char="•"/>
              <a:defRPr/>
            </a:lvl8pPr>
            <a:lvl9pPr algn="l" rtl="0" marR="0" indent="-492760" marL="18653760">
              <a:spcBef>
                <a:spcPts val="1920"/>
              </a:spcBef>
              <a:buClr>
                <a:schemeClr val="dk1"/>
              </a:buClr>
              <a:buFont typeface="Arial"/>
              <a:buChar char="•"/>
              <a:defRPr/>
            </a:lvl9pPr>
          </a:lstStyle>
          <a:p/>
        </p:txBody>
      </p:sp>
      <p:sp>
        <p:nvSpPr>
          <p:cNvPr id="11" name="Shape 11"/>
          <p:cNvSpPr txBox="1"/>
          <p:nvPr>
            <p:ph idx="10" type="dt"/>
          </p:nvPr>
        </p:nvSpPr>
        <p:spPr>
          <a:xfrm>
            <a:off y="30510481" x="2194559"/>
            <a:ext cy="1752600" cx="10241279"/>
          </a:xfrm>
          <a:prstGeom prst="rect">
            <a:avLst/>
          </a:prstGeom>
          <a:noFill/>
          <a:ln>
            <a:noFill/>
          </a:ln>
        </p:spPr>
        <p:txBody>
          <a:bodyPr bIns="91425" rIns="91425" lIns="91425" tIns="91425" anchor="ctr" anchorCtr="0"/>
          <a:lstStyle>
            <a:lvl1pPr algn="l" rtl="0" marR="0" indent="0" marL="0">
              <a:spcBef>
                <a:spcPts val="0"/>
              </a:spcBef>
              <a:defRPr/>
            </a:lvl1pPr>
            <a:lvl2pPr algn="l" rtl="0" marR="0" indent="-10160" marL="2194560">
              <a:spcBef>
                <a:spcPts val="0"/>
              </a:spcBef>
              <a:defRPr/>
            </a:lvl2pPr>
            <a:lvl3pPr algn="l" rtl="0" marR="0" indent="-7620" marL="4389120">
              <a:spcBef>
                <a:spcPts val="0"/>
              </a:spcBef>
              <a:defRPr/>
            </a:lvl3pPr>
            <a:lvl4pPr algn="l" rtl="0" marR="0" indent="-5080" marL="6583680">
              <a:spcBef>
                <a:spcPts val="0"/>
              </a:spcBef>
              <a:defRPr/>
            </a:lvl4pPr>
            <a:lvl5pPr algn="l" rtl="0" marR="0" indent="-2540" marL="8778240">
              <a:spcBef>
                <a:spcPts val="0"/>
              </a:spcBef>
              <a:defRPr/>
            </a:lvl5pPr>
            <a:lvl6pPr algn="l" rtl="0" marR="0" indent="0" marL="10972800">
              <a:spcBef>
                <a:spcPts val="0"/>
              </a:spcBef>
              <a:defRPr/>
            </a:lvl6pPr>
            <a:lvl7pPr algn="l" rtl="0" marR="0" indent="-10160" marL="13167361">
              <a:spcBef>
                <a:spcPts val="0"/>
              </a:spcBef>
              <a:defRPr/>
            </a:lvl7pPr>
            <a:lvl8pPr algn="l" rtl="0" marR="0" indent="-7619" marL="15361920">
              <a:spcBef>
                <a:spcPts val="0"/>
              </a:spcBef>
              <a:defRPr/>
            </a:lvl8pPr>
            <a:lvl9pPr algn="l" rtl="0" marR="0" indent="-5080" marL="17556480">
              <a:spcBef>
                <a:spcPts val="0"/>
              </a:spcBef>
              <a:defRPr/>
            </a:lvl9pPr>
          </a:lstStyle>
          <a:p/>
        </p:txBody>
      </p:sp>
      <p:sp>
        <p:nvSpPr>
          <p:cNvPr id="12" name="Shape 12"/>
          <p:cNvSpPr txBox="1"/>
          <p:nvPr>
            <p:ph idx="11" type="ftr"/>
          </p:nvPr>
        </p:nvSpPr>
        <p:spPr>
          <a:xfrm>
            <a:off y="30510481" x="14996159"/>
            <a:ext cy="1752600" cx="13898879"/>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10160" marL="2194560">
              <a:spcBef>
                <a:spcPts val="0"/>
              </a:spcBef>
              <a:defRPr/>
            </a:lvl2pPr>
            <a:lvl3pPr algn="l" rtl="0" marR="0" indent="-7620" marL="4389120">
              <a:spcBef>
                <a:spcPts val="0"/>
              </a:spcBef>
              <a:defRPr/>
            </a:lvl3pPr>
            <a:lvl4pPr algn="l" rtl="0" marR="0" indent="-5080" marL="6583680">
              <a:spcBef>
                <a:spcPts val="0"/>
              </a:spcBef>
              <a:defRPr/>
            </a:lvl4pPr>
            <a:lvl5pPr algn="l" rtl="0" marR="0" indent="-2540" marL="8778240">
              <a:spcBef>
                <a:spcPts val="0"/>
              </a:spcBef>
              <a:defRPr/>
            </a:lvl5pPr>
            <a:lvl6pPr algn="l" rtl="0" marR="0" indent="0" marL="10972800">
              <a:spcBef>
                <a:spcPts val="0"/>
              </a:spcBef>
              <a:defRPr/>
            </a:lvl6pPr>
            <a:lvl7pPr algn="l" rtl="0" marR="0" indent="-10160" marL="13167361">
              <a:spcBef>
                <a:spcPts val="0"/>
              </a:spcBef>
              <a:defRPr/>
            </a:lvl7pPr>
            <a:lvl8pPr algn="l" rtl="0" marR="0" indent="-7619" marL="15361920">
              <a:spcBef>
                <a:spcPts val="0"/>
              </a:spcBef>
              <a:defRPr/>
            </a:lvl8pPr>
            <a:lvl9pPr algn="l" rtl="0" marR="0" indent="-5080" marL="17556480">
              <a:spcBef>
                <a:spcPts val="0"/>
              </a:spcBef>
              <a:defRPr/>
            </a:lvl9pPr>
          </a:lstStyle>
          <a:p/>
        </p:txBody>
      </p:sp>
      <p:sp>
        <p:nvSpPr>
          <p:cNvPr id="13" name="Shape 13"/>
          <p:cNvSpPr txBox="1"/>
          <p:nvPr>
            <p:ph idx="12" type="sldNum"/>
          </p:nvPr>
        </p:nvSpPr>
        <p:spPr>
          <a:xfrm>
            <a:off y="30510481" x="31455359"/>
            <a:ext cy="1752600" cx="10241279"/>
          </a:xfrm>
          <a:prstGeom prst="rect">
            <a:avLst/>
          </a:prstGeom>
          <a:noFill/>
          <a:ln>
            <a:noFill/>
          </a:ln>
        </p:spPr>
        <p:txBody>
          <a:bodyPr bIns="219450" rIns="438900" lIns="438900" tIns="219450" anchor="ctr" anchorCtr="0">
            <a:noAutofit/>
          </a:bodyPr>
          <a:lstStyle>
            <a:lvl1pPr algn="r" rtl="0" marR="0" indent="0" marL="0">
              <a:spcBef>
                <a:spcPts val="0"/>
              </a:spcBef>
              <a:buNone/>
              <a:defRPr strike="noStrike" u="none" b="0" cap="none" baseline="0" sz="5800" i="0">
                <a:solidFill>
                  <a:srgbClr val="888888"/>
                </a:solidFill>
                <a:latin typeface="Garamond"/>
                <a:ea typeface="Garamond"/>
                <a:cs typeface="Garamond"/>
                <a:sym typeface="Garamond"/>
              </a:defRPr>
            </a:lvl1pPr>
          </a:lstStyle>
          <a:p>
            <a:pPr lvl="0" indent="0" marL="0">
              <a:spcBef>
                <a:spcPts val="0"/>
              </a:spcBef>
              <a:buSzPct val="25000"/>
              <a:buNone/>
            </a:pPr>
            <a:fld id="{00000000-1234-1234-1234-123412341234}" type="slidenum">
              <a:rPr lang="en-US"/>
              <a:t>‹#›</a:t>
            </a:fld>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media/image04.png" Type="http://schemas.openxmlformats.org/officeDocument/2006/relationships/image" Id="rId12"/><Relationship Target="../media/image05.jpg" Type="http://schemas.openxmlformats.org/officeDocument/2006/relationships/image" Id="rId13"/><Relationship Target="../slideLayouts/slideLayout1.xml" Type="http://schemas.openxmlformats.org/officeDocument/2006/relationships/slideLayout" Id="rId1"/><Relationship Target="../media/image00.png" Type="http://schemas.openxmlformats.org/officeDocument/2006/relationships/image" Id="rId4"/><Relationship Target="../media/image02.png" Type="http://schemas.openxmlformats.org/officeDocument/2006/relationships/image" Id="rId10"/><Relationship Target="../media/image01.png" Type="http://schemas.openxmlformats.org/officeDocument/2006/relationships/image" Id="rId3"/><Relationship Target="../media/image06.png" Type="http://schemas.openxmlformats.org/officeDocument/2006/relationships/image" Id="rId11"/><Relationship Target="../media/image03.png" Type="http://schemas.openxmlformats.org/officeDocument/2006/relationships/image" Id="rId9"/><Relationship Target="../media/image07.png" Type="http://schemas.openxmlformats.org/officeDocument/2006/relationships/image" Id="rId6"/><Relationship Target="../media/image08.png" Type="http://schemas.openxmlformats.org/officeDocument/2006/relationships/image" Id="rId5"/><Relationship Target="../media/image10.png" Type="http://schemas.openxmlformats.org/officeDocument/2006/relationships/image" Id="rId8"/><Relationship Target="../media/image09.png" Type="http://schemas.openxmlformats.org/officeDocument/2006/relationships/image" Id="rId7"/></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y="0" x="0"/>
          <a:ext cy="0" cx="0"/>
          <a:chOff y="0" x="0"/>
          <a:chExt cy="0" cx="0"/>
        </a:xfrm>
      </p:grpSpPr>
      <p:pic>
        <p:nvPicPr>
          <p:cNvPr id="84" name="Shape 84"/>
          <p:cNvPicPr preferRelativeResize="0"/>
          <p:nvPr/>
        </p:nvPicPr>
        <p:blipFill>
          <a:blip r:embed="rId3">
            <a:alphaModFix/>
          </a:blip>
          <a:stretch>
            <a:fillRect/>
          </a:stretch>
        </p:blipFill>
        <p:spPr>
          <a:xfrm>
            <a:off y="9912987" x="953600"/>
            <a:ext cy="12028162" cx="19990449"/>
          </a:xfrm>
          <a:prstGeom prst="rect">
            <a:avLst/>
          </a:prstGeom>
          <a:noFill/>
          <a:ln>
            <a:noFill/>
          </a:ln>
        </p:spPr>
      </p:pic>
      <p:pic>
        <p:nvPicPr>
          <p:cNvPr id="85" name="Shape 85"/>
          <p:cNvPicPr preferRelativeResize="0"/>
          <p:nvPr/>
        </p:nvPicPr>
        <p:blipFill>
          <a:blip r:embed="rId4">
            <a:alphaModFix/>
          </a:blip>
          <a:stretch>
            <a:fillRect/>
          </a:stretch>
        </p:blipFill>
        <p:spPr>
          <a:xfrm>
            <a:off y="18340598" x="9314226"/>
            <a:ext cy="7352750" cx="11629821"/>
          </a:xfrm>
          <a:prstGeom prst="rect">
            <a:avLst/>
          </a:prstGeom>
          <a:noFill/>
          <a:ln>
            <a:noFill/>
          </a:ln>
        </p:spPr>
      </p:pic>
      <p:sp>
        <p:nvSpPr>
          <p:cNvPr id="86" name="Shape 86"/>
          <p:cNvSpPr/>
          <p:nvPr/>
        </p:nvSpPr>
        <p:spPr>
          <a:xfrm rot="-5400000">
            <a:off y="2769813" x="19601158"/>
            <a:ext cy="1323439" cx="5421212"/>
          </a:xfrm>
          <a:prstGeom prst="rect">
            <a:avLst/>
          </a:prstGeom>
          <a:gradFill>
            <a:gsLst>
              <a:gs pos="0">
                <a:srgbClr val="FEB909"/>
              </a:gs>
              <a:gs pos="100000">
                <a:srgbClr val="FD8D08"/>
              </a:gs>
            </a:gsLst>
            <a:lin ang="0" scaled="0"/>
          </a:gra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8600" i="0">
              <a:solidFill>
                <a:schemeClr val="lt1"/>
              </a:solidFill>
              <a:latin typeface="Garamond"/>
              <a:ea typeface="Garamond"/>
              <a:cs typeface="Garamond"/>
              <a:sym typeface="Garamond"/>
            </a:endParaRPr>
          </a:p>
        </p:txBody>
      </p:sp>
      <p:sp>
        <p:nvSpPr>
          <p:cNvPr id="87" name="Shape 87"/>
          <p:cNvSpPr/>
          <p:nvPr/>
        </p:nvSpPr>
        <p:spPr>
          <a:xfrm>
            <a:off y="17198525" x="32225875"/>
            <a:ext cy="4207200" cx="9919499"/>
          </a:xfrm>
          <a:prstGeom prst="rect">
            <a:avLst/>
          </a:prstGeom>
          <a:gradFill>
            <a:gsLst>
              <a:gs pos="0">
                <a:srgbClr val="FEB909"/>
              </a:gs>
              <a:gs pos="100000">
                <a:srgbClr val="FD8D08"/>
              </a:gs>
            </a:gsLst>
            <a:lin ang="0" scaled="0"/>
          </a:gra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8600" i="0">
              <a:solidFill>
                <a:schemeClr val="lt1"/>
              </a:solidFill>
              <a:latin typeface="Garamond"/>
              <a:ea typeface="Garamond"/>
              <a:cs typeface="Garamond"/>
              <a:sym typeface="Garamond"/>
            </a:endParaRPr>
          </a:p>
        </p:txBody>
      </p:sp>
      <p:sp>
        <p:nvSpPr>
          <p:cNvPr id="88" name="Shape 88"/>
          <p:cNvSpPr/>
          <p:nvPr/>
        </p:nvSpPr>
        <p:spPr>
          <a:xfrm>
            <a:off y="8173550" x="31517550"/>
            <a:ext cy="8874900" cx="10839300"/>
          </a:xfrm>
          <a:prstGeom prst="rect">
            <a:avLst/>
          </a:prstGeom>
          <a:gradFill>
            <a:gsLst>
              <a:gs pos="0">
                <a:srgbClr val="FEB909"/>
              </a:gs>
              <a:gs pos="100000">
                <a:srgbClr val="FD8D08"/>
              </a:gs>
            </a:gsLst>
            <a:lin ang="0" scaled="0"/>
          </a:gra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8600" i="0">
              <a:solidFill>
                <a:schemeClr val="lt1"/>
              </a:solidFill>
              <a:latin typeface="Garamond"/>
              <a:ea typeface="Garamond"/>
              <a:cs typeface="Garamond"/>
              <a:sym typeface="Garamond"/>
            </a:endParaRPr>
          </a:p>
        </p:txBody>
      </p:sp>
      <p:pic>
        <p:nvPicPr>
          <p:cNvPr id="89" name="Shape 89"/>
          <p:cNvPicPr preferRelativeResize="0"/>
          <p:nvPr/>
        </p:nvPicPr>
        <p:blipFill rotWithShape="1">
          <a:blip r:embed="rId5">
            <a:alphaModFix amt="63000"/>
          </a:blip>
          <a:srcRect t="0" b="0" r="11737" l="6835"/>
          <a:stretch/>
        </p:blipFill>
        <p:spPr>
          <a:xfrm>
            <a:off y="1018116" x="34560587"/>
            <a:ext cy="5203803" cx="7796258"/>
          </a:xfrm>
          <a:prstGeom prst="rect">
            <a:avLst/>
          </a:prstGeom>
          <a:noFill/>
          <a:ln>
            <a:noFill/>
          </a:ln>
        </p:spPr>
      </p:pic>
      <p:sp>
        <p:nvSpPr>
          <p:cNvPr id="90" name="Shape 90"/>
          <p:cNvSpPr/>
          <p:nvPr/>
        </p:nvSpPr>
        <p:spPr>
          <a:xfrm>
            <a:off y="720927" x="34560587"/>
            <a:ext cy="1323439" cx="7796258"/>
          </a:xfrm>
          <a:prstGeom prst="rect">
            <a:avLst/>
          </a:prstGeom>
          <a:gradFill>
            <a:gsLst>
              <a:gs pos="0">
                <a:srgbClr val="FEB909"/>
              </a:gs>
              <a:gs pos="100000">
                <a:srgbClr val="FD8D08"/>
              </a:gs>
            </a:gsLst>
            <a:lin ang="0" scaled="0"/>
          </a:gra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8600" i="0">
              <a:solidFill>
                <a:schemeClr val="lt1"/>
              </a:solidFill>
              <a:latin typeface="Garamond"/>
              <a:ea typeface="Garamond"/>
              <a:cs typeface="Garamond"/>
              <a:sym typeface="Garamond"/>
            </a:endParaRPr>
          </a:p>
        </p:txBody>
      </p:sp>
      <p:sp>
        <p:nvSpPr>
          <p:cNvPr id="91" name="Shape 91"/>
          <p:cNvSpPr/>
          <p:nvPr/>
        </p:nvSpPr>
        <p:spPr>
          <a:xfrm rot="-5400000">
            <a:off y="20141161" x="18749431"/>
            <a:ext cy="1323439" cx="7457767"/>
          </a:xfrm>
          <a:prstGeom prst="rect">
            <a:avLst/>
          </a:prstGeom>
          <a:gradFill>
            <a:gsLst>
              <a:gs pos="0">
                <a:srgbClr val="FEB909"/>
              </a:gs>
              <a:gs pos="100000">
                <a:srgbClr val="FD8D08"/>
              </a:gs>
            </a:gsLst>
            <a:lin ang="0" scaled="0"/>
          </a:gra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8600" i="0">
              <a:solidFill>
                <a:schemeClr val="lt1"/>
              </a:solidFill>
              <a:latin typeface="Garamond"/>
              <a:ea typeface="Garamond"/>
              <a:cs typeface="Garamond"/>
              <a:sym typeface="Garamond"/>
            </a:endParaRPr>
          </a:p>
        </p:txBody>
      </p:sp>
      <p:sp>
        <p:nvSpPr>
          <p:cNvPr id="92" name="Shape 92"/>
          <p:cNvSpPr/>
          <p:nvPr/>
        </p:nvSpPr>
        <p:spPr>
          <a:xfrm>
            <a:off y="6628156" x="21700806"/>
            <a:ext cy="1323439" cx="20656036"/>
          </a:xfrm>
          <a:prstGeom prst="rect">
            <a:avLst/>
          </a:prstGeom>
          <a:gradFill>
            <a:gsLst>
              <a:gs pos="0">
                <a:srgbClr val="FEB909"/>
              </a:gs>
              <a:gs pos="100000">
                <a:srgbClr val="FD8D08"/>
              </a:gs>
            </a:gsLst>
            <a:lin ang="0" scaled="0"/>
          </a:gra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8600" i="0">
              <a:solidFill>
                <a:schemeClr val="lt1"/>
              </a:solidFill>
              <a:latin typeface="Garamond"/>
              <a:ea typeface="Garamond"/>
              <a:cs typeface="Garamond"/>
              <a:sym typeface="Garamond"/>
            </a:endParaRPr>
          </a:p>
        </p:txBody>
      </p:sp>
      <p:pic>
        <p:nvPicPr>
          <p:cNvPr id="93" name="Shape 93"/>
          <p:cNvPicPr preferRelativeResize="0"/>
          <p:nvPr/>
        </p:nvPicPr>
        <p:blipFill rotWithShape="1">
          <a:blip r:embed="rId6">
            <a:alphaModFix/>
          </a:blip>
          <a:srcRect t="0" b="0" r="0" l="0"/>
          <a:stretch/>
        </p:blipFill>
        <p:spPr>
          <a:xfrm>
            <a:off y="1236488" x="18521331"/>
            <a:ext cy="2858296" cx="1742864"/>
          </a:xfrm>
          <a:prstGeom prst="rect">
            <a:avLst/>
          </a:prstGeom>
          <a:noFill/>
          <a:ln>
            <a:noFill/>
          </a:ln>
        </p:spPr>
      </p:pic>
      <p:sp>
        <p:nvSpPr>
          <p:cNvPr id="94" name="Shape 94"/>
          <p:cNvSpPr/>
          <p:nvPr/>
        </p:nvSpPr>
        <p:spPr>
          <a:xfrm>
            <a:off y="1490367" x="884953"/>
            <a:ext cy="1200329" cx="18065217"/>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b="1" sz="7200" lang="en-US">
                <a:solidFill>
                  <a:schemeClr val="dk1"/>
                </a:solidFill>
                <a:latin typeface="Garamond"/>
                <a:ea typeface="Garamond"/>
                <a:cs typeface="Garamond"/>
                <a:sym typeface="Garamond"/>
              </a:rPr>
              <a:t>Species Biodiversity in the Serengeti</a:t>
            </a:r>
          </a:p>
        </p:txBody>
      </p:sp>
      <p:pic>
        <p:nvPicPr>
          <p:cNvPr id="95" name="Shape 95"/>
          <p:cNvPicPr preferRelativeResize="0"/>
          <p:nvPr/>
        </p:nvPicPr>
        <p:blipFill rotWithShape="1">
          <a:blip r:embed="rId7">
            <a:alphaModFix/>
          </a:blip>
          <a:srcRect t="0" b="0" r="0" l="0"/>
          <a:stretch/>
        </p:blipFill>
        <p:spPr>
          <a:xfrm>
            <a:off y="4427496" x="-581145"/>
            <a:ext cy="2718528" cx="22106836"/>
          </a:xfrm>
          <a:prstGeom prst="rect">
            <a:avLst/>
          </a:prstGeom>
          <a:noFill/>
          <a:ln>
            <a:noFill/>
          </a:ln>
        </p:spPr>
      </p:pic>
      <p:pic>
        <p:nvPicPr>
          <p:cNvPr id="96" name="Shape 96"/>
          <p:cNvPicPr preferRelativeResize="0"/>
          <p:nvPr/>
        </p:nvPicPr>
        <p:blipFill rotWithShape="1">
          <a:blip r:embed="rId8">
            <a:alphaModFix/>
          </a:blip>
          <a:srcRect t="0" b="0" r="0" l="0"/>
          <a:stretch/>
        </p:blipFill>
        <p:spPr>
          <a:xfrm>
            <a:off y="26075137" x="-4147196"/>
            <a:ext cy="7823100" cx="50148302"/>
          </a:xfrm>
          <a:prstGeom prst="rect">
            <a:avLst/>
          </a:prstGeom>
          <a:noFill/>
          <a:ln>
            <a:noFill/>
          </a:ln>
        </p:spPr>
      </p:pic>
      <p:sp>
        <p:nvSpPr>
          <p:cNvPr id="97" name="Shape 97"/>
          <p:cNvSpPr/>
          <p:nvPr/>
        </p:nvSpPr>
        <p:spPr>
          <a:xfrm>
            <a:off y="31799865" x="9220524"/>
            <a:ext cy="830996" cx="1165594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2400" lang="en-US" i="0">
                <a:solidFill>
                  <a:srgbClr val="3F3F3F"/>
                </a:solidFill>
                <a:latin typeface="Garamond"/>
                <a:ea typeface="Garamond"/>
                <a:cs typeface="Garamond"/>
                <a:sym typeface="Garamond"/>
              </a:rPr>
              <a:t>NAME OF POSTER (AGAIN)</a:t>
            </a:r>
          </a:p>
          <a:p>
            <a:pPr algn="l" rtl="0" lvl="0" marR="0" indent="0" marL="0">
              <a:spcBef>
                <a:spcPts val="0"/>
              </a:spcBef>
              <a:buSzPct val="25000"/>
              <a:buNone/>
            </a:pPr>
            <a:r>
              <a:rPr strike="noStrike" u="none" b="1" cap="none" baseline="0" sz="2400" lang="en-US" i="0">
                <a:solidFill>
                  <a:srgbClr val="3F3F3F"/>
                </a:solidFill>
                <a:latin typeface="Garamond"/>
                <a:ea typeface="Garamond"/>
                <a:cs typeface="Garamond"/>
                <a:sym typeface="Garamond"/>
              </a:rPr>
              <a:t>Presenters/Authors</a:t>
            </a:r>
          </a:p>
        </p:txBody>
      </p:sp>
      <p:sp>
        <p:nvSpPr>
          <p:cNvPr id="98" name="Shape 98"/>
          <p:cNvSpPr/>
          <p:nvPr/>
        </p:nvSpPr>
        <p:spPr>
          <a:xfrm>
            <a:off y="18253712" x="858230"/>
            <a:ext cy="8064172" cx="9919384"/>
          </a:xfrm>
          <a:prstGeom prst="rect">
            <a:avLst/>
          </a:prstGeom>
          <a:gradFill>
            <a:gsLst>
              <a:gs pos="0">
                <a:srgbClr val="462110">
                  <a:alpha val="68627"/>
                </a:srgbClr>
              </a:gs>
              <a:gs pos="22000">
                <a:srgbClr val="462110">
                  <a:alpha val="68627"/>
                </a:srgbClr>
              </a:gs>
              <a:gs pos="62000">
                <a:srgbClr val="FFFFFF">
                  <a:alpha val="15686"/>
                </a:srgbClr>
              </a:gs>
              <a:gs pos="82000">
                <a:srgbClr val="462110">
                  <a:alpha val="61960"/>
                </a:srgbClr>
              </a:gs>
              <a:gs pos="100000">
                <a:srgbClr val="462110">
                  <a:alpha val="61960"/>
                </a:srgbClr>
              </a:gs>
            </a:gsLst>
            <a:path path="circle">
              <a:fillToRect t="100%" l="100%"/>
            </a:path>
            <a:tileRect b="-100%" r="-100%"/>
          </a:gra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8600" i="0">
              <a:solidFill>
                <a:schemeClr val="lt1"/>
              </a:solidFill>
              <a:latin typeface="Garamond"/>
              <a:ea typeface="Garamond"/>
              <a:cs typeface="Garamond"/>
              <a:sym typeface="Garamond"/>
            </a:endParaRPr>
          </a:p>
        </p:txBody>
      </p:sp>
      <p:sp>
        <p:nvSpPr>
          <p:cNvPr id="99" name="Shape 99"/>
          <p:cNvSpPr/>
          <p:nvPr/>
        </p:nvSpPr>
        <p:spPr>
          <a:xfrm>
            <a:off y="18661006" x="1212290"/>
            <a:ext cy="7430550" cx="9276683"/>
          </a:xfrm>
          <a:prstGeom prst="rect">
            <a:avLst/>
          </a:prstGeom>
          <a:gradFill>
            <a:gsLst>
              <a:gs pos="0">
                <a:srgbClr val="000000">
                  <a:alpha val="55686"/>
                </a:srgbClr>
              </a:gs>
              <a:gs pos="100000">
                <a:srgbClr val="595959">
                  <a:alpha val="58823"/>
                </a:srgbClr>
              </a:gs>
            </a:gsLst>
            <a:lin ang="16200000" scaled="0"/>
          </a:gra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8600" i="0">
              <a:solidFill>
                <a:schemeClr val="lt1"/>
              </a:solidFill>
              <a:latin typeface="Garamond"/>
              <a:ea typeface="Garamond"/>
              <a:cs typeface="Garamond"/>
              <a:sym typeface="Garamond"/>
            </a:endParaRPr>
          </a:p>
        </p:txBody>
      </p:sp>
      <p:sp>
        <p:nvSpPr>
          <p:cNvPr id="100" name="Shape 100"/>
          <p:cNvSpPr txBox="1"/>
          <p:nvPr/>
        </p:nvSpPr>
        <p:spPr>
          <a:xfrm>
            <a:off y="18825668" x="1631816"/>
            <a:ext cy="6949499" cx="8499300"/>
          </a:xfrm>
          <a:prstGeom prst="rect">
            <a:avLst/>
          </a:prstGeom>
          <a:noFill/>
          <a:ln>
            <a:noFill/>
          </a:ln>
        </p:spPr>
        <p:txBody>
          <a:bodyPr bIns="45700" rIns="91425" lIns="91425" tIns="45700" anchor="t" anchorCtr="0">
            <a:noAutofit/>
          </a:bodyPr>
          <a:lstStyle/>
          <a:p>
            <a:pPr algn="just" rtl="0" lvl="0" marR="0" indent="0" marL="0">
              <a:spcBef>
                <a:spcPts val="0"/>
              </a:spcBef>
              <a:buNone/>
            </a:pPr>
            <a:r>
              <a:t/>
            </a:r>
            <a:endParaRPr strike="noStrike" u="none" b="0" cap="none" baseline="0" sz="3200" i="0">
              <a:solidFill>
                <a:srgbClr val="FFFFFF"/>
              </a:solidFill>
              <a:latin typeface="Garamond"/>
              <a:ea typeface="Garamond"/>
              <a:cs typeface="Garamond"/>
              <a:sym typeface="Garamond"/>
            </a:endParaRPr>
          </a:p>
          <a:p>
            <a:pPr algn="just" rtl="0" lvl="0" marR="0" indent="0" marL="0">
              <a:spcBef>
                <a:spcPts val="0"/>
              </a:spcBef>
              <a:buNone/>
            </a:pPr>
            <a:r>
              <a:t/>
            </a:r>
            <a:endParaRPr strike="noStrike" u="none" b="0" cap="none" baseline="0" sz="3200" i="0">
              <a:solidFill>
                <a:schemeClr val="lt1"/>
              </a:solidFill>
              <a:latin typeface="Garamond"/>
              <a:ea typeface="Garamond"/>
              <a:cs typeface="Garamond"/>
              <a:sym typeface="Garamond"/>
            </a:endParaRPr>
          </a:p>
          <a:p>
            <a:pPr algn="just" rtl="0" lvl="0" marR="0" indent="0" marL="0">
              <a:spcBef>
                <a:spcPts val="0"/>
              </a:spcBef>
              <a:buNone/>
            </a:pPr>
            <a:r>
              <a:t/>
            </a:r>
            <a:endParaRPr strike="noStrike" u="none" b="0" cap="none" baseline="0" sz="3200" i="0">
              <a:solidFill>
                <a:schemeClr val="lt1"/>
              </a:solidFill>
              <a:latin typeface="Garamond"/>
              <a:ea typeface="Garamond"/>
              <a:cs typeface="Garamond"/>
              <a:sym typeface="Garamond"/>
            </a:endParaRPr>
          </a:p>
        </p:txBody>
      </p:sp>
      <p:sp>
        <p:nvSpPr>
          <p:cNvPr id="101" name="Shape 101"/>
          <p:cNvSpPr/>
          <p:nvPr/>
        </p:nvSpPr>
        <p:spPr>
          <a:xfrm>
            <a:off y="19110185" x="1593536"/>
            <a:ext cy="6933900" cx="8499300"/>
          </a:xfrm>
          <a:prstGeom prst="rect">
            <a:avLst/>
          </a:prstGeom>
          <a:noFill/>
          <a:ln>
            <a:noFill/>
          </a:ln>
        </p:spPr>
        <p:txBody>
          <a:bodyPr bIns="45700" rIns="91425" lIns="91425" tIns="45700" anchor="t" anchorCtr="0">
            <a:noAutofit/>
          </a:bodyPr>
          <a:lstStyle/>
          <a:p>
            <a:pPr rtl="0" lvl="0" marR="0" indent="0" marL="0">
              <a:lnSpc>
                <a:spcPct val="75000"/>
              </a:lnSpc>
              <a:spcBef>
                <a:spcPts val="0"/>
              </a:spcBef>
              <a:buSzPct val="25000"/>
              <a:buNone/>
            </a:pPr>
            <a:r>
              <a:rPr sz="8800" lang="en-US">
                <a:solidFill>
                  <a:schemeClr val="lt1"/>
                </a:solidFill>
                <a:latin typeface="Garamond"/>
                <a:ea typeface="Garamond"/>
                <a:cs typeface="Garamond"/>
                <a:sym typeface="Garamond"/>
              </a:rPr>
              <a:t>Zooniverse Safari on the Serengeti! Observing and identifying species.</a:t>
            </a:r>
          </a:p>
          <a:p>
            <a:pPr rtl="0" lvl="0" marR="0" indent="0" marL="0">
              <a:lnSpc>
                <a:spcPct val="75000"/>
              </a:lnSpc>
              <a:spcBef>
                <a:spcPts val="0"/>
              </a:spcBef>
              <a:buNone/>
            </a:pPr>
            <a:r>
              <a:t/>
            </a:r>
            <a:endParaRPr sz="8800">
              <a:solidFill>
                <a:schemeClr val="lt1"/>
              </a:solidFill>
              <a:latin typeface="Garamond"/>
              <a:ea typeface="Garamond"/>
              <a:cs typeface="Garamond"/>
              <a:sym typeface="Garamond"/>
            </a:endParaRPr>
          </a:p>
        </p:txBody>
      </p:sp>
      <p:sp>
        <p:nvSpPr>
          <p:cNvPr id="102" name="Shape 102"/>
          <p:cNvSpPr txBox="1"/>
          <p:nvPr/>
        </p:nvSpPr>
        <p:spPr>
          <a:xfrm rot="-5400000">
            <a:off y="2620474" x="19678700"/>
            <a:ext cy="1200299" cx="52496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7000" lang="en-US" i="0">
                <a:solidFill>
                  <a:srgbClr val="462110"/>
                </a:solidFill>
                <a:latin typeface="Arial"/>
                <a:ea typeface="Arial"/>
                <a:cs typeface="Arial"/>
                <a:sym typeface="Arial"/>
              </a:rPr>
              <a:t>OVERVIEW</a:t>
            </a:r>
          </a:p>
        </p:txBody>
      </p:sp>
      <p:sp>
        <p:nvSpPr>
          <p:cNvPr id="103" name="Shape 103"/>
          <p:cNvSpPr/>
          <p:nvPr/>
        </p:nvSpPr>
        <p:spPr>
          <a:xfrm>
            <a:off y="720927" x="23174743"/>
            <a:ext cy="5421211" cx="10839383"/>
          </a:xfrm>
          <a:prstGeom prst="rect">
            <a:avLst/>
          </a:prstGeom>
          <a:noFill/>
          <a:ln w="9525" cap="flat">
            <a:solidFill>
              <a:srgbClr val="FEB909"/>
            </a:solidFill>
            <a:prstDash val="solid"/>
            <a:round/>
            <a:headEnd w="med" len="med" type="none"/>
            <a:tailEnd w="med" len="med" type="none"/>
          </a:ln>
        </p:spPr>
        <p:txBody>
          <a:bodyPr bIns="45700" rIns="91425" lIns="91425" tIns="45700" anchor="t" anchorCtr="0">
            <a:noAutofit/>
          </a:bodyPr>
          <a:lstStyle/>
          <a:p>
            <a:pPr algn="just" rtl="0" lvl="0" marR="0" indent="0" marL="0">
              <a:lnSpc>
                <a:spcPct val="110000"/>
              </a:lnSpc>
              <a:spcBef>
                <a:spcPts val="0"/>
              </a:spcBef>
              <a:buSzPct val="25000"/>
              <a:buNone/>
            </a:pPr>
            <a:r>
              <a:rPr strike="noStrike" u="none" b="0" cap="none" baseline="0" sz="3200" lang="en-US" i="0">
                <a:solidFill>
                  <a:schemeClr val="dk1"/>
                </a:solidFill>
                <a:latin typeface="Garamond"/>
                <a:ea typeface="Garamond"/>
                <a:cs typeface="Garamond"/>
                <a:sym typeface="Garamond"/>
              </a:rPr>
              <a:t>BACKGROUND Text Would Go Here</a:t>
            </a:r>
          </a:p>
        </p:txBody>
      </p:sp>
      <p:sp>
        <p:nvSpPr>
          <p:cNvPr id="104" name="Shape 104"/>
          <p:cNvSpPr txBox="1"/>
          <p:nvPr/>
        </p:nvSpPr>
        <p:spPr>
          <a:xfrm>
            <a:off y="720925" x="35011125"/>
            <a:ext cy="1323300" cx="73685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7000" lang="en-US" i="0">
                <a:solidFill>
                  <a:srgbClr val="462110"/>
                </a:solidFill>
                <a:latin typeface="Arial"/>
                <a:ea typeface="Arial"/>
                <a:cs typeface="Arial"/>
                <a:sym typeface="Arial"/>
              </a:rPr>
              <a:t>PARTICIPANTS</a:t>
            </a:r>
          </a:p>
        </p:txBody>
      </p:sp>
      <p:sp>
        <p:nvSpPr>
          <p:cNvPr id="105" name="Shape 105"/>
          <p:cNvSpPr txBox="1"/>
          <p:nvPr/>
        </p:nvSpPr>
        <p:spPr>
          <a:xfrm>
            <a:off y="6633525" x="21924653"/>
            <a:ext cy="1323300" cx="60782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8000" lang="en-US" i="0">
                <a:solidFill>
                  <a:srgbClr val="3A2118"/>
                </a:solidFill>
                <a:latin typeface="Arial"/>
                <a:ea typeface="Arial"/>
                <a:cs typeface="Arial"/>
                <a:sym typeface="Arial"/>
              </a:rPr>
              <a:t>FINDINGS</a:t>
            </a:r>
          </a:p>
        </p:txBody>
      </p:sp>
      <p:sp>
        <p:nvSpPr>
          <p:cNvPr id="106" name="Shape 106"/>
          <p:cNvSpPr txBox="1"/>
          <p:nvPr/>
        </p:nvSpPr>
        <p:spPr>
          <a:xfrm rot="-5400000">
            <a:off y="20127647" x="18764178"/>
            <a:ext cy="1323439" cx="7429146"/>
          </a:xfrm>
          <a:prstGeom prst="rect">
            <a:avLst/>
          </a:prstGeom>
          <a:noFill/>
          <a:ln>
            <a:noFill/>
          </a:ln>
        </p:spPr>
        <p:txBody>
          <a:bodyPr bIns="45700" rIns="91425" lIns="91425" tIns="45700" anchor="t" anchorCtr="0">
            <a:noAutofit/>
          </a:bodyPr>
          <a:lstStyle/>
          <a:p>
            <a:pPr algn="ctr" rtl="0" lvl="0" marR="0" indent="0" marL="0">
              <a:spcBef>
                <a:spcPts val="0"/>
              </a:spcBef>
              <a:buSzPct val="25000"/>
              <a:buNone/>
            </a:pPr>
            <a:r>
              <a:rPr strike="noStrike" u="none" b="1" cap="none" baseline="0" sz="8000" lang="en-US" i="0">
                <a:solidFill>
                  <a:srgbClr val="462110"/>
                </a:solidFill>
                <a:latin typeface="Arial"/>
                <a:ea typeface="Arial"/>
                <a:cs typeface="Arial"/>
                <a:sym typeface="Arial"/>
              </a:rPr>
              <a:t>RESULTS</a:t>
            </a:r>
          </a:p>
        </p:txBody>
      </p:sp>
      <p:sp>
        <p:nvSpPr>
          <p:cNvPr id="107" name="Shape 107"/>
          <p:cNvSpPr/>
          <p:nvPr/>
        </p:nvSpPr>
        <p:spPr>
          <a:xfrm>
            <a:off y="8448200" x="22057350"/>
            <a:ext cy="7664400" cx="8499300"/>
          </a:xfrm>
          <a:prstGeom prst="rect">
            <a:avLst/>
          </a:prstGeom>
          <a:noFill/>
          <a:ln w="9525" cap="flat">
            <a:solidFill>
              <a:srgbClr val="FEB909"/>
            </a:solidFill>
            <a:prstDash val="solid"/>
            <a:round/>
            <a:headEnd w="med" len="med" type="none"/>
            <a:tailEnd w="med" len="med" type="none"/>
          </a:ln>
        </p:spPr>
        <p:txBody>
          <a:bodyPr bIns="45700" rIns="91425" lIns="91425" tIns="45700" anchor="t" anchorCtr="0">
            <a:noAutofit/>
          </a:bodyPr>
          <a:lstStyle/>
          <a:p>
            <a:pPr algn="just" rtl="0" lvl="0" marR="0" indent="0" marL="0">
              <a:spcBef>
                <a:spcPts val="0"/>
              </a:spcBef>
              <a:buSzPct val="25000"/>
              <a:buNone/>
            </a:pPr>
            <a:r>
              <a:rPr strike="noStrike" u="none" b="0" cap="none" baseline="0" sz="3200" lang="en-US" i="0">
                <a:solidFill>
                  <a:schemeClr val="dk1"/>
                </a:solidFill>
                <a:latin typeface="Garamond"/>
                <a:ea typeface="Garamond"/>
                <a:cs typeface="Garamond"/>
                <a:sym typeface="Garamond"/>
              </a:rPr>
              <a:t>Words here</a:t>
            </a:r>
          </a:p>
        </p:txBody>
      </p:sp>
      <p:sp>
        <p:nvSpPr>
          <p:cNvPr id="108" name="Shape 108"/>
          <p:cNvSpPr/>
          <p:nvPr/>
        </p:nvSpPr>
        <p:spPr>
          <a:xfrm>
            <a:off y="17145000" x="23467534"/>
            <a:ext cy="7352740" cx="8536465"/>
          </a:xfrm>
          <a:prstGeom prst="rect">
            <a:avLst/>
          </a:prstGeom>
          <a:noFill/>
          <a:ln w="9525" cap="flat">
            <a:solidFill>
              <a:srgbClr val="FEB909"/>
            </a:solidFill>
            <a:prstDash val="solid"/>
            <a:round/>
            <a:headEnd w="med" len="med" type="none"/>
            <a:tailEnd w="med" len="med" type="none"/>
          </a:ln>
        </p:spPr>
        <p:txBody>
          <a:bodyPr bIns="45700" rIns="91425" lIns="91425" tIns="45700" anchor="t" anchorCtr="0">
            <a:noAutofit/>
          </a:bodyPr>
          <a:lstStyle/>
          <a:p>
            <a:pPr algn="r" rtl="0" lvl="0" marR="0" indent="0" marL="0">
              <a:spcBef>
                <a:spcPts val="0"/>
              </a:spcBef>
              <a:buSzPct val="25000"/>
              <a:buNone/>
            </a:pPr>
            <a:r>
              <a:rPr strike="noStrike" u="none" b="0" cap="none" baseline="0" sz="3600" lang="en-US" i="0">
                <a:solidFill>
                  <a:schemeClr val="dk1"/>
                </a:solidFill>
                <a:latin typeface="Garamond"/>
                <a:ea typeface="Garamond"/>
                <a:cs typeface="Garamond"/>
                <a:sym typeface="Garamond"/>
              </a:rPr>
              <a:t>WORDS HERE</a:t>
            </a:r>
          </a:p>
        </p:txBody>
      </p:sp>
      <p:sp>
        <p:nvSpPr>
          <p:cNvPr id="109" name="Shape 109"/>
          <p:cNvSpPr txBox="1"/>
          <p:nvPr/>
        </p:nvSpPr>
        <p:spPr>
          <a:xfrm>
            <a:off y="162825" x="875274"/>
            <a:ext cy="1200299" cx="217529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6400" lang="en-US" i="0">
                <a:solidFill>
                  <a:srgbClr val="7F7F7F"/>
                </a:solidFill>
                <a:latin typeface="Arial"/>
                <a:ea typeface="Arial"/>
                <a:cs typeface="Arial"/>
                <a:sym typeface="Arial"/>
              </a:rPr>
              <a:t>2015 UW College of Education Research Symposium</a:t>
            </a:r>
          </a:p>
        </p:txBody>
      </p:sp>
      <p:sp>
        <p:nvSpPr>
          <p:cNvPr id="110" name="Shape 110"/>
          <p:cNvSpPr/>
          <p:nvPr/>
        </p:nvSpPr>
        <p:spPr>
          <a:xfrm>
            <a:off y="2044366" x="34560587"/>
            <a:ext cy="4207286" cx="7796258"/>
          </a:xfrm>
          <a:prstGeom prst="rect">
            <a:avLst/>
          </a:prstGeom>
          <a:noFill/>
          <a:ln>
            <a:noFill/>
          </a:ln>
        </p:spPr>
        <p:txBody>
          <a:bodyPr bIns="45700" rIns="91425" lIns="91425" tIns="45700" anchor="t" anchorCtr="0">
            <a:noAutofit/>
          </a:bodyPr>
          <a:lstStyle/>
          <a:p>
            <a:pPr algn="just" rtl="0" lvl="0" marR="0" indent="0" marL="0">
              <a:lnSpc>
                <a:spcPct val="110000"/>
              </a:lnSpc>
              <a:spcBef>
                <a:spcPts val="0"/>
              </a:spcBef>
              <a:buSzPct val="25000"/>
              <a:buNone/>
            </a:pPr>
            <a:r>
              <a:rPr strike="noStrike" u="none" b="0" cap="none" baseline="0" sz="3200" lang="en-US" i="0">
                <a:solidFill>
                  <a:schemeClr val="dk1"/>
                </a:solidFill>
                <a:latin typeface="Garamond"/>
                <a:ea typeface="Garamond"/>
                <a:cs typeface="Garamond"/>
                <a:sym typeface="Garamond"/>
              </a:rPr>
              <a:t>Or background or something….</a:t>
            </a:r>
          </a:p>
        </p:txBody>
      </p:sp>
      <p:pic>
        <p:nvPicPr>
          <p:cNvPr id="111" name="Shape 111"/>
          <p:cNvPicPr preferRelativeResize="0"/>
          <p:nvPr/>
        </p:nvPicPr>
        <p:blipFill rotWithShape="1">
          <a:blip r:embed="rId9">
            <a:alphaModFix/>
          </a:blip>
          <a:srcRect t="80938" b="0" r="1285" l="64192"/>
          <a:stretch/>
        </p:blipFill>
        <p:spPr>
          <a:xfrm>
            <a:off y="3820378" x="16657062"/>
            <a:ext cy="1030336" cx="3607133"/>
          </a:xfrm>
          <a:prstGeom prst="rect">
            <a:avLst/>
          </a:prstGeom>
          <a:noFill/>
          <a:ln>
            <a:noFill/>
          </a:ln>
        </p:spPr>
      </p:pic>
      <p:sp>
        <p:nvSpPr>
          <p:cNvPr id="112" name="Shape 112"/>
          <p:cNvSpPr/>
          <p:nvPr/>
        </p:nvSpPr>
        <p:spPr>
          <a:xfrm>
            <a:off y="2687327" x="953600"/>
            <a:ext cy="1015662" cx="18065217"/>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cap="small" sz="6000" lang="en-US" i="1">
                <a:solidFill>
                  <a:srgbClr val="262626"/>
                </a:solidFill>
              </a:rPr>
              <a:t>Recording total species and abundance </a:t>
            </a:r>
          </a:p>
        </p:txBody>
      </p:sp>
      <p:sp>
        <p:nvSpPr>
          <p:cNvPr id="113" name="Shape 113"/>
          <p:cNvSpPr/>
          <p:nvPr/>
        </p:nvSpPr>
        <p:spPr>
          <a:xfrm>
            <a:off y="3659935" x="869050"/>
            <a:ext cy="923329" cx="15297323"/>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cap="small" sz="5400" lang="en-US" i="1">
                <a:solidFill>
                  <a:srgbClr val="262626"/>
                </a:solidFill>
              </a:rPr>
              <a:t>Pam Frazier | Kali Nicholas</a:t>
            </a:r>
          </a:p>
          <a:p>
            <a:pPr algn="l" rtl="0" lvl="0" marR="0" indent="0" marL="0">
              <a:spcBef>
                <a:spcPts val="0"/>
              </a:spcBef>
              <a:buNone/>
            </a:pPr>
            <a:r>
              <a:t/>
            </a:r>
            <a:endParaRPr cap="small" sz="5400" i="1">
              <a:solidFill>
                <a:srgbClr val="262626"/>
              </a:solidFill>
            </a:endParaRPr>
          </a:p>
        </p:txBody>
      </p:sp>
      <p:sp>
        <p:nvSpPr>
          <p:cNvPr id="114" name="Shape 114"/>
          <p:cNvSpPr txBox="1"/>
          <p:nvPr/>
        </p:nvSpPr>
        <p:spPr>
          <a:xfrm>
            <a:off y="25056635" x="38852509"/>
            <a:ext cy="1884383" cx="3665114"/>
          </a:xfrm>
          <a:prstGeom prst="rect">
            <a:avLst/>
          </a:prstGeom>
          <a:solidFill>
            <a:srgbClr val="462110"/>
          </a:solidFill>
          <a:ln>
            <a:noFill/>
          </a:ln>
        </p:spPr>
        <p:txBody>
          <a:bodyPr bIns="45700" rIns="91425" lIns="91425" tIns="45700" anchor="ctr" anchorCtr="0">
            <a:noAutofit/>
          </a:bodyPr>
          <a:lstStyle/>
          <a:p>
            <a:pPr algn="l" rtl="0" lvl="0" marR="0" indent="0" marL="0">
              <a:lnSpc>
                <a:spcPct val="80000"/>
              </a:lnSpc>
              <a:spcBef>
                <a:spcPts val="0"/>
              </a:spcBef>
              <a:buSzPct val="25000"/>
              <a:buNone/>
            </a:pPr>
            <a:r>
              <a:rPr sz="7200" lang="en-US">
                <a:solidFill>
                  <a:srgbClr val="FFFFFF"/>
                </a:solidFill>
              </a:rPr>
              <a:t>NGSS</a:t>
            </a:r>
          </a:p>
        </p:txBody>
      </p:sp>
      <p:sp>
        <p:nvSpPr>
          <p:cNvPr id="115" name="Shape 115"/>
          <p:cNvSpPr/>
          <p:nvPr/>
        </p:nvSpPr>
        <p:spPr>
          <a:xfrm>
            <a:off y="24904225" x="21284975"/>
            <a:ext cy="2205000" cx="16999199"/>
          </a:xfrm>
          <a:prstGeom prst="rect">
            <a:avLst/>
          </a:prstGeom>
          <a:noFill/>
          <a:ln w="9525" cap="flat">
            <a:solidFill>
              <a:srgbClr val="462110"/>
            </a:solidFill>
            <a:prstDash val="solid"/>
            <a:round/>
            <a:headEnd w="med" len="med" type="none"/>
            <a:tailEnd w="med" len="med" type="none"/>
          </a:ln>
        </p:spPr>
        <p:txBody>
          <a:bodyPr bIns="45700" rIns="91425" lIns="91425" tIns="45700" anchor="t" anchorCtr="0">
            <a:noAutofit/>
          </a:bodyPr>
          <a:lstStyle/>
          <a:p>
            <a:pPr rtl="0" lvl="0">
              <a:lnSpc>
                <a:spcPct val="115000"/>
              </a:lnSpc>
              <a:spcBef>
                <a:spcPts val="0"/>
              </a:spcBef>
              <a:buClr>
                <a:schemeClr val="dk1"/>
              </a:buClr>
              <a:buSzPct val="45833"/>
              <a:buFont typeface="Arial"/>
              <a:buNone/>
            </a:pPr>
            <a:r>
              <a:rPr b="1" sz="2400" lang="en-US">
                <a:solidFill>
                  <a:schemeClr val="dk1"/>
                </a:solidFill>
              </a:rPr>
              <a:t>Next Generation Science Standards</a:t>
            </a:r>
          </a:p>
          <a:p>
            <a:pPr rtl="0" lvl="0">
              <a:lnSpc>
                <a:spcPct val="115000"/>
              </a:lnSpc>
              <a:spcBef>
                <a:spcPts val="0"/>
              </a:spcBef>
              <a:buClr>
                <a:schemeClr val="dk1"/>
              </a:buClr>
              <a:buSzPct val="45833"/>
              <a:buFont typeface="Arial"/>
              <a:buNone/>
            </a:pPr>
            <a:r>
              <a:rPr sz="2400" lang="en-US">
                <a:solidFill>
                  <a:schemeClr val="dk1"/>
                </a:solidFill>
              </a:rPr>
              <a:t>MS.Interdependent Relationships in Ecosystems	</a:t>
            </a:r>
          </a:p>
          <a:p>
            <a:pPr rtl="0" lvl="0">
              <a:lnSpc>
                <a:spcPct val="115000"/>
              </a:lnSpc>
              <a:spcBef>
                <a:spcPts val="0"/>
              </a:spcBef>
              <a:buClr>
                <a:schemeClr val="dk1"/>
              </a:buClr>
              <a:buSzPct val="45833"/>
              <a:buFont typeface="Arial"/>
              <a:buNone/>
            </a:pPr>
            <a:r>
              <a:rPr sz="2400" lang="en-US">
                <a:solidFill>
                  <a:schemeClr val="dk1"/>
                </a:solidFill>
              </a:rPr>
              <a:t>Students who demonstrate understanding can:								</a:t>
            </a:r>
          </a:p>
          <a:p>
            <a:pPr rtl="0" lvl="0">
              <a:lnSpc>
                <a:spcPct val="115000"/>
              </a:lnSpc>
              <a:spcBef>
                <a:spcPts val="0"/>
              </a:spcBef>
              <a:buClr>
                <a:schemeClr val="dk1"/>
              </a:buClr>
              <a:buSzPct val="45833"/>
              <a:buFont typeface="Arial"/>
              <a:buNone/>
            </a:pPr>
            <a:r>
              <a:rPr sz="2400" lang="en-US">
                <a:solidFill>
                  <a:schemeClr val="dk1"/>
                </a:solidFill>
              </a:rPr>
              <a:t>MS-LS2-2. Construct an explanation that predicts patterns of interactions among organisms across multiple ecosystems. </a:t>
            </a:r>
          </a:p>
          <a:p>
            <a:pPr rtl="0" lvl="0">
              <a:lnSpc>
                <a:spcPct val="115000"/>
              </a:lnSpc>
              <a:spcBef>
                <a:spcPts val="0"/>
              </a:spcBef>
              <a:buClr>
                <a:schemeClr val="dk1"/>
              </a:buClr>
              <a:buSzPct val="45833"/>
              <a:buFont typeface="Arial"/>
              <a:buNone/>
            </a:pPr>
            <a:r>
              <a:rPr sz="2400" lang="en-US">
                <a:solidFill>
                  <a:schemeClr val="dk1"/>
                </a:solidFill>
              </a:rPr>
              <a:t>MS-LS2-5. Evaluate competing design solutions for maintaining biodiversity and ecosystem services.</a:t>
            </a:r>
          </a:p>
        </p:txBody>
      </p:sp>
      <p:pic>
        <p:nvPicPr>
          <p:cNvPr id="116" name="Shape 116"/>
          <p:cNvPicPr preferRelativeResize="0"/>
          <p:nvPr/>
        </p:nvPicPr>
        <p:blipFill>
          <a:blip r:embed="rId10">
            <a:alphaModFix/>
          </a:blip>
          <a:stretch>
            <a:fillRect/>
          </a:stretch>
        </p:blipFill>
        <p:spPr>
          <a:xfrm>
            <a:off y="7422308" x="12224775"/>
            <a:ext cy="5934341" cx="9276675"/>
          </a:xfrm>
          <a:prstGeom prst="rect">
            <a:avLst/>
          </a:prstGeom>
          <a:noFill/>
          <a:ln>
            <a:noFill/>
          </a:ln>
        </p:spPr>
      </p:pic>
      <p:pic>
        <p:nvPicPr>
          <p:cNvPr id="117" name="Shape 117"/>
          <p:cNvPicPr preferRelativeResize="0"/>
          <p:nvPr/>
        </p:nvPicPr>
        <p:blipFill>
          <a:blip r:embed="rId11">
            <a:alphaModFix/>
          </a:blip>
          <a:stretch>
            <a:fillRect/>
          </a:stretch>
        </p:blipFill>
        <p:spPr>
          <a:xfrm>
            <a:off y="6483575" x="766683"/>
            <a:ext cy="7823100" cx="11957241"/>
          </a:xfrm>
          <a:prstGeom prst="rect">
            <a:avLst/>
          </a:prstGeom>
          <a:noFill/>
          <a:ln>
            <a:noFill/>
          </a:ln>
        </p:spPr>
      </p:pic>
      <p:pic>
        <p:nvPicPr>
          <p:cNvPr id="118" name="Shape 118"/>
          <p:cNvPicPr preferRelativeResize="0"/>
          <p:nvPr/>
        </p:nvPicPr>
        <p:blipFill>
          <a:blip r:embed="rId12">
            <a:alphaModFix/>
          </a:blip>
          <a:stretch>
            <a:fillRect/>
          </a:stretch>
        </p:blipFill>
        <p:spPr>
          <a:xfrm>
            <a:off y="8778840" x="32388700"/>
            <a:ext cy="7664301" cx="9276675"/>
          </a:xfrm>
          <a:prstGeom prst="rect">
            <a:avLst/>
          </a:prstGeom>
          <a:noFill/>
          <a:ln>
            <a:noFill/>
          </a:ln>
        </p:spPr>
      </p:pic>
      <p:pic>
        <p:nvPicPr>
          <p:cNvPr id="119" name="Shape 119"/>
          <p:cNvPicPr preferRelativeResize="0"/>
          <p:nvPr/>
        </p:nvPicPr>
        <p:blipFill rotWithShape="1">
          <a:blip r:embed="rId13">
            <a:alphaModFix/>
          </a:blip>
          <a:srcRect t="0" b="0" r="0" l="0"/>
          <a:stretch/>
        </p:blipFill>
        <p:spPr>
          <a:xfrm>
            <a:off y="17562800" x="32574025"/>
            <a:ext cy="3462599" cx="9091499"/>
          </a:xfrm>
          <a:prstGeom prst="rect">
            <a:avLst/>
          </a:prstGeom>
          <a:noFill/>
          <a:ln>
            <a:noFill/>
          </a:ln>
        </p:spPr>
      </p:pic>
      <p:sp>
        <p:nvSpPr>
          <p:cNvPr id="120" name="Shape 120"/>
          <p:cNvSpPr/>
          <p:nvPr/>
        </p:nvSpPr>
        <p:spPr>
          <a:xfrm>
            <a:off y="21627878" x="32331050"/>
            <a:ext cy="2718599" cx="100488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3600" lang="en-US" i="0">
                <a:solidFill>
                  <a:srgbClr val="000000"/>
                </a:solidFill>
                <a:latin typeface="Calibri"/>
                <a:ea typeface="Calibri"/>
                <a:cs typeface="Calibri"/>
                <a:sym typeface="Calibri"/>
              </a:rPr>
              <a:t>Image 1.</a:t>
            </a:r>
            <a:r>
              <a:rPr strike="noStrike" u="none" b="0" cap="none" baseline="0" sz="3600" lang="en-US" i="0">
                <a:solidFill>
                  <a:srgbClr val="000000"/>
                </a:solidFill>
                <a:latin typeface="Calibri"/>
                <a:ea typeface="Calibri"/>
                <a:cs typeface="Calibri"/>
                <a:sym typeface="Calibri"/>
              </a:rPr>
              <a:t> Simpson’s Diversity Index Equation where n is equal to the total number of organisms of a particular species and N is the total number of organisms of all species. </a:t>
            </a:r>
          </a:p>
        </p:txBody>
      </p:sp>
      <p:sp>
        <p:nvSpPr>
          <p:cNvPr id="121" name="Shape 121"/>
          <p:cNvSpPr txBox="1"/>
          <p:nvPr/>
        </p:nvSpPr>
        <p:spPr>
          <a:xfrm>
            <a:off y="1236500" x="44693900"/>
            <a:ext cy="24055801" cx="15977700"/>
          </a:xfrm>
          <a:prstGeom prst="rect">
            <a:avLst/>
          </a:prstGeom>
          <a:noFill/>
          <a:ln>
            <a:noFill/>
          </a:ln>
        </p:spPr>
        <p:txBody>
          <a:bodyPr bIns="91425" rIns="91425" lIns="91425" tIns="91425" anchor="ctr" anchorCtr="0">
            <a:noAutofit/>
          </a:bodyPr>
          <a:lstStyle/>
          <a:p>
            <a:pPr rtl="0" lvl="0">
              <a:spcBef>
                <a:spcPts val="0"/>
              </a:spcBef>
              <a:buNone/>
            </a:pPr>
            <a:r>
              <a:rPr sz="6000" lang="en-US">
                <a:solidFill>
                  <a:srgbClr val="2C3F71"/>
                </a:solidFill>
                <a:latin typeface="Calibri"/>
                <a:ea typeface="Calibri"/>
                <a:cs typeface="Calibri"/>
                <a:sym typeface="Calibri"/>
              </a:rPr>
              <a:t>Using the HabCam collection database, fifty images were randomly selected for this project.  For the last five years, images collected by the HabCam were photographed between 1 and 3 meters off the bottom of the seafloor from a ship travelling at approximated 5 knots. The substrate was recorded in rank of abundance and identified as sand, shell, gravel, cobble and/or boulder.  Three species were specifically counted (seastars, scallops and fish) and a forth group of all other species, including algae, stalked-tunicates, non-scallop bivalves, tube-worms, ghost shrimp holes, sponges, bryozoans and multiple species of fish). However, these species are rare and did not all appear in this data set; the more common species are seastars are scallops.  </a:t>
            </a:r>
          </a:p>
          <a:p>
            <a:pPr rtl="0" lvl="0">
              <a:spcBef>
                <a:spcPts val="720"/>
              </a:spcBef>
              <a:buNone/>
            </a:pPr>
            <a:r>
              <a:rPr sz="6000" lang="en-US">
                <a:solidFill>
                  <a:srgbClr val="2C3F71"/>
                </a:solidFill>
                <a:latin typeface="Calibri"/>
                <a:ea typeface="Calibri"/>
                <a:cs typeface="Calibri"/>
                <a:sym typeface="Calibri"/>
              </a:rPr>
              <a:t> </a:t>
            </a:r>
          </a:p>
          <a:p>
            <a:pPr rtl="0" lvl="0">
              <a:spcBef>
                <a:spcPts val="720"/>
              </a:spcBef>
              <a:buNone/>
            </a:pPr>
            <a:r>
              <a:rPr sz="6000" lang="en-US">
                <a:solidFill>
                  <a:srgbClr val="2C3F71"/>
                </a:solidFill>
                <a:latin typeface="Calibri"/>
                <a:ea typeface="Calibri"/>
                <a:cs typeface="Calibri"/>
                <a:sym typeface="Calibri"/>
              </a:rPr>
              <a:t>Data was recorded and analyzed using Microsoft EXCEL.  Simpson’s Diversity Indices (see Image 1.) were calculated following Lyon et. al (2010) to provide a measure biological diversity.  Substrates were divided into three groups, 1) mostly sand, 2) gravel and cobbles and 3) boulders.  The biological diversity was calculated and compared for each substrate. </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