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70" r:id="rId4"/>
    <p:sldId id="268" r:id="rId5"/>
    <p:sldId id="281" r:id="rId6"/>
    <p:sldId id="279" r:id="rId7"/>
    <p:sldId id="282" r:id="rId8"/>
    <p:sldId id="283" r:id="rId9"/>
  </p:sldIdLst>
  <p:sldSz cx="12192000" cy="6858000"/>
  <p:notesSz cx="6858000" cy="9144000"/>
  <p:custShowLst>
    <p:custShow name="Custom Show 1" id="0">
      <p:sldLst>
        <p:sld r:id="rId2"/>
        <p:sld r:id="rId4"/>
        <p:sld r:id="rId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89729B-689B-3657-7E0D-2E69D8B960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BDD07-BF07-4ADD-36A5-0F7B3092D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DEA6-BE8A-9040-B844-05F83DA1A70B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93688-95A3-AE7C-EB16-C0591D2793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3712A-B378-2B76-5FFF-1D129BC6DC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FEBB9-D3CF-1445-823B-DD92974D1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D5469-6922-2D4C-833F-2CA75F0F7352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2491-FC5C-2F48-83DE-D1031BBDA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SMACS 0723 4.6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  <a:p>
            <a:r>
              <a:rPr lang="en-US" dirty="0"/>
              <a:t>Orange arcs from &gt;13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2491-FC5C-2F48-83DE-D1031BBDAC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SMACS 0723 4.6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  <a:p>
            <a:r>
              <a:rPr lang="en-US" dirty="0"/>
              <a:t>Orange arcs from &gt;13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2491-FC5C-2F48-83DE-D1031BBDAC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SMACS 0723 4.6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  <a:p>
            <a:r>
              <a:rPr lang="en-US" dirty="0"/>
              <a:t>Orange arcs from &gt;13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2491-FC5C-2F48-83DE-D1031BBDAC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SMACS 0723 4.6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  <a:p>
            <a:r>
              <a:rPr lang="en-US" dirty="0"/>
              <a:t>Orange arcs from &gt;13 billion </a:t>
            </a:r>
            <a:r>
              <a:rPr lang="en-US" dirty="0" err="1"/>
              <a:t>lyr</a:t>
            </a:r>
            <a:r>
              <a:rPr lang="en-US" dirty="0"/>
              <a:t>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2491-FC5C-2F48-83DE-D1031BBDAC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7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1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9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3BFA-870B-4531-B1E0-2EF6ABA2D878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BE2CE-73ED-4CC8-ACE9-0CC254B69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1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wyo.edu/physics/astro-camp-blo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143" y="62345"/>
            <a:ext cx="9144000" cy="16407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Welcome to the 2024</a:t>
            </a:r>
            <a:b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Windy Ridge Astro Camp</a:t>
            </a:r>
            <a:r>
              <a:rPr lang="en-US" b="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E01D4-11D0-9547-B5DD-A4E6A141C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734296"/>
            <a:ext cx="5046751" cy="5066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7C0667-E9CC-4EA1-631B-E56B473B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782" y="5143087"/>
            <a:ext cx="954888" cy="1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143" y="62345"/>
            <a:ext cx="9144000" cy="16407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Welcome to the 2024</a:t>
            </a:r>
            <a:b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Windy Ridge Astro Camp</a:t>
            </a:r>
            <a:r>
              <a:rPr lang="en-US" b="1" dirty="0"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7E01D4-11D0-9547-B5DD-A4E6A141C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734296"/>
            <a:ext cx="5046751" cy="5066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149B2D-D0A4-E083-5E35-EE304B992C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3"/>
          <a:stretch/>
        </p:blipFill>
        <p:spPr>
          <a:xfrm>
            <a:off x="3958936" y="1759700"/>
            <a:ext cx="3127663" cy="4113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A7A52-1709-EF6B-A907-B81A8A249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112" y="5200703"/>
            <a:ext cx="954888" cy="1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8"/>
    </mc:Choice>
    <mc:Fallback xmlns="">
      <p:transition spd="slow" advTm="72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AA041AD-D70B-8F43-8226-D2B8D27BB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980" y="0"/>
            <a:ext cx="946404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371C69-C906-ACBD-C0F9-BE4A5C212306}"/>
              </a:ext>
            </a:extLst>
          </p:cNvPr>
          <p:cNvSpPr/>
          <p:nvPr/>
        </p:nvSpPr>
        <p:spPr>
          <a:xfrm>
            <a:off x="7149751" y="552445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D961A93-14FD-09A5-7FDF-80A11626D37E}"/>
              </a:ext>
            </a:extLst>
          </p:cNvPr>
          <p:cNvSpPr/>
          <p:nvPr/>
        </p:nvSpPr>
        <p:spPr>
          <a:xfrm>
            <a:off x="7363816" y="5271610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3D57EF-F4A8-6B4C-3FE7-57FBBE5B6F14}"/>
              </a:ext>
            </a:extLst>
          </p:cNvPr>
          <p:cNvSpPr/>
          <p:nvPr/>
        </p:nvSpPr>
        <p:spPr>
          <a:xfrm>
            <a:off x="7314643" y="552445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718BF6-DF81-51BC-3CA5-6CD208B948EC}"/>
              </a:ext>
            </a:extLst>
          </p:cNvPr>
          <p:cNvSpPr/>
          <p:nvPr/>
        </p:nvSpPr>
        <p:spPr>
          <a:xfrm>
            <a:off x="7977283" y="5304669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756816-0C32-7A57-0645-E38553436C22}"/>
              </a:ext>
            </a:extLst>
          </p:cNvPr>
          <p:cNvSpPr/>
          <p:nvPr/>
        </p:nvSpPr>
        <p:spPr>
          <a:xfrm>
            <a:off x="7117782" y="5238093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5272DA-4B66-5BAA-5E04-92E0DCD61F9D}"/>
              </a:ext>
            </a:extLst>
          </p:cNvPr>
          <p:cNvSpPr/>
          <p:nvPr/>
        </p:nvSpPr>
        <p:spPr>
          <a:xfrm>
            <a:off x="7644649" y="631087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8AC4E8-DF8C-9CA5-ADF5-FE7229F563EF}"/>
              </a:ext>
            </a:extLst>
          </p:cNvPr>
          <p:cNvSpPr/>
          <p:nvPr/>
        </p:nvSpPr>
        <p:spPr>
          <a:xfrm>
            <a:off x="8157669" y="5562274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799EE6-E570-B803-9A9C-EE050B9FD99C}"/>
              </a:ext>
            </a:extLst>
          </p:cNvPr>
          <p:cNvSpPr/>
          <p:nvPr/>
        </p:nvSpPr>
        <p:spPr>
          <a:xfrm>
            <a:off x="4401601" y="286814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CAC727-78CA-5A89-2A86-7BD5A2999363}"/>
              </a:ext>
            </a:extLst>
          </p:cNvPr>
          <p:cNvSpPr/>
          <p:nvPr/>
        </p:nvSpPr>
        <p:spPr>
          <a:xfrm>
            <a:off x="4243972" y="294568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4E9E43-42B2-93F6-BAB3-1C68959636B0}"/>
              </a:ext>
            </a:extLst>
          </p:cNvPr>
          <p:cNvSpPr/>
          <p:nvPr/>
        </p:nvSpPr>
        <p:spPr>
          <a:xfrm>
            <a:off x="2001898" y="5375985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60F28C6-E58A-40ED-AB04-98DF535F9C8D}"/>
              </a:ext>
            </a:extLst>
          </p:cNvPr>
          <p:cNvSpPr/>
          <p:nvPr/>
        </p:nvSpPr>
        <p:spPr>
          <a:xfrm>
            <a:off x="7896618" y="552445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CD4730F-9C58-244A-253D-A055F3B81375}"/>
              </a:ext>
            </a:extLst>
          </p:cNvPr>
          <p:cNvSpPr/>
          <p:nvPr/>
        </p:nvSpPr>
        <p:spPr>
          <a:xfrm>
            <a:off x="6321750" y="286814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D52122-7171-ED78-A133-A22B32F92E2F}"/>
              </a:ext>
            </a:extLst>
          </p:cNvPr>
          <p:cNvSpPr/>
          <p:nvPr/>
        </p:nvSpPr>
        <p:spPr>
          <a:xfrm>
            <a:off x="6160446" y="309510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43A0CD-E601-0A56-62B2-E965CCC1121D}"/>
              </a:ext>
            </a:extLst>
          </p:cNvPr>
          <p:cNvSpPr/>
          <p:nvPr/>
        </p:nvSpPr>
        <p:spPr>
          <a:xfrm>
            <a:off x="6505108" y="317185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F7E4D5-0501-13FF-92E8-A7AF3191F089}"/>
              </a:ext>
            </a:extLst>
          </p:cNvPr>
          <p:cNvSpPr/>
          <p:nvPr/>
        </p:nvSpPr>
        <p:spPr>
          <a:xfrm>
            <a:off x="7533053" y="6432493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C13E49-F129-9053-6864-DCD0C46C5B09}"/>
              </a:ext>
            </a:extLst>
          </p:cNvPr>
          <p:cNvCxnSpPr>
            <a:cxnSpLocks/>
          </p:cNvCxnSpPr>
          <p:nvPr/>
        </p:nvCxnSpPr>
        <p:spPr>
          <a:xfrm>
            <a:off x="8654947" y="6477126"/>
            <a:ext cx="0" cy="408414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73E7DB03-4263-A701-388E-23B936A0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243" y="5238093"/>
            <a:ext cx="954888" cy="165729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4EEDCE1-E11E-AD37-2DD6-1C6DF80C32D9}"/>
              </a:ext>
            </a:extLst>
          </p:cNvPr>
          <p:cNvSpPr/>
          <p:nvPr/>
        </p:nvSpPr>
        <p:spPr>
          <a:xfrm>
            <a:off x="7447579" y="631087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A3DB96-EE6B-C4BB-D90D-13615CD0711C}"/>
              </a:ext>
            </a:extLst>
          </p:cNvPr>
          <p:cNvSpPr/>
          <p:nvPr/>
        </p:nvSpPr>
        <p:spPr>
          <a:xfrm>
            <a:off x="2154683" y="545254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7FD908-9D56-C369-6449-516E18C84DE5}"/>
              </a:ext>
            </a:extLst>
          </p:cNvPr>
          <p:cNvSpPr/>
          <p:nvPr/>
        </p:nvSpPr>
        <p:spPr>
          <a:xfrm>
            <a:off x="2200415" y="5277554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9798B2-5C6E-C8EE-DF8A-F4EC485FB1A6}"/>
              </a:ext>
            </a:extLst>
          </p:cNvPr>
          <p:cNvSpPr/>
          <p:nvPr/>
        </p:nvSpPr>
        <p:spPr>
          <a:xfrm>
            <a:off x="8543150" y="5348355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5E4A000-9891-7167-EEB3-0326C69BF28C}"/>
              </a:ext>
            </a:extLst>
          </p:cNvPr>
          <p:cNvSpPr/>
          <p:nvPr/>
        </p:nvSpPr>
        <p:spPr>
          <a:xfrm>
            <a:off x="6965984" y="5562274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2737E2-F7A0-CFC3-CAEB-67F1D9F3FA2A}"/>
              </a:ext>
            </a:extLst>
          </p:cNvPr>
          <p:cNvSpPr/>
          <p:nvPr/>
        </p:nvSpPr>
        <p:spPr>
          <a:xfrm>
            <a:off x="6920315" y="5331668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20EA3E-7B56-AF4F-6BD4-9745755D2371}"/>
              </a:ext>
            </a:extLst>
          </p:cNvPr>
          <p:cNvSpPr/>
          <p:nvPr/>
        </p:nvSpPr>
        <p:spPr>
          <a:xfrm>
            <a:off x="7282393" y="5156144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649C31-EE44-4384-FA33-D6F99EB6377D}"/>
              </a:ext>
            </a:extLst>
          </p:cNvPr>
          <p:cNvSpPr/>
          <p:nvPr/>
        </p:nvSpPr>
        <p:spPr>
          <a:xfrm>
            <a:off x="7511841" y="529905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025D44-157B-9CEA-6118-990573ABB21E}"/>
              </a:ext>
            </a:extLst>
          </p:cNvPr>
          <p:cNvSpPr/>
          <p:nvPr/>
        </p:nvSpPr>
        <p:spPr>
          <a:xfrm>
            <a:off x="5832579" y="310199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7E1FBC8-839F-B0DC-B3EC-C03764284354}"/>
              </a:ext>
            </a:extLst>
          </p:cNvPr>
          <p:cNvSpPr/>
          <p:nvPr/>
        </p:nvSpPr>
        <p:spPr>
          <a:xfrm>
            <a:off x="1846250" y="4446771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9DF8067-F874-8BB1-5C48-68ACC94DD7D8}"/>
              </a:ext>
            </a:extLst>
          </p:cNvPr>
          <p:cNvSpPr/>
          <p:nvPr/>
        </p:nvSpPr>
        <p:spPr>
          <a:xfrm>
            <a:off x="4398168" y="3036196"/>
            <a:ext cx="154569" cy="153490"/>
          </a:xfrm>
          <a:prstGeom prst="ellipse">
            <a:avLst/>
          </a:prstGeom>
          <a:solidFill>
            <a:srgbClr val="FF0000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2"/>
    </mc:Choice>
    <mc:Fallback xmlns="">
      <p:transition spd="slow" advTm="143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0857"/>
            <a:ext cx="12050486" cy="56932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Check out </a:t>
            </a:r>
            <a:r>
              <a:rPr lang="en-US" sz="4000" b="1" dirty="0"/>
              <a:t>pictures of camp </a:t>
            </a:r>
            <a:r>
              <a:rPr lang="en-US" sz="4000" dirty="0"/>
              <a:t>during the week at:</a:t>
            </a:r>
            <a:br>
              <a:rPr lang="en-US" sz="4000" dirty="0"/>
            </a:br>
            <a:r>
              <a:rPr lang="en-US" sz="4000" b="1" dirty="0">
                <a:hlinkClick r:id="rId2"/>
              </a:rPr>
              <a:t>https://www.uwyo.edu/physics/astro-camp-blog.html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Call home </a:t>
            </a:r>
            <a:r>
              <a:rPr lang="en-US" sz="4000" dirty="0"/>
              <a:t>time is Wednesday 8:45-9:30</a:t>
            </a: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Closing ceremonies </a:t>
            </a:r>
            <a:r>
              <a:rPr lang="en-US" sz="4000" dirty="0"/>
              <a:t>are here at 11:00 a.m. on Saturday </a:t>
            </a:r>
            <a:br>
              <a:rPr lang="en-US" sz="4000" u="sng" dirty="0"/>
            </a:br>
            <a:br>
              <a:rPr lang="en-US" sz="4000" dirty="0"/>
            </a:b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FB45F-7E4C-2D3B-755C-04EC67B2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598" y="5158494"/>
            <a:ext cx="954888" cy="1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engineers got NASA's James Webb Space Telescope ready to take its first  images - The Verge">
            <a:extLst>
              <a:ext uri="{FF2B5EF4-FFF2-40B4-BE49-F238E27FC236}">
                <a16:creationId xmlns:a16="http://schemas.microsoft.com/office/drawing/2014/main" id="{66B06628-EC0F-0B43-F0FC-A0BAAB18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87" y="46929"/>
            <a:ext cx="3804613" cy="21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386" y="2187024"/>
            <a:ext cx="3804614" cy="72580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James Webb Space Telescope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3DFA78-50F4-ECBD-57B5-EFEE49A7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87025"/>
            <a:ext cx="8309729" cy="467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49F353-D211-D7EC-7E99-CE6303130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7112" y="5200703"/>
            <a:ext cx="954888" cy="165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7D3905-E37A-9535-9839-0D52E2F42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9" b="10302"/>
          <a:stretch/>
        </p:blipFill>
        <p:spPr bwMode="auto">
          <a:xfrm>
            <a:off x="0" y="-3"/>
            <a:ext cx="6764482" cy="68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EB28D-5DDD-6109-28A6-2AD19E718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112" y="5200703"/>
            <a:ext cx="954888" cy="1657297"/>
          </a:xfrm>
          <a:prstGeom prst="rect">
            <a:avLst/>
          </a:prstGeom>
        </p:spPr>
      </p:pic>
      <p:pic>
        <p:nvPicPr>
          <p:cNvPr id="8" name="Picture 4" descr="How engineers got NASA's James Webb Space Telescope ready to take its first  images - The Verge">
            <a:extLst>
              <a:ext uri="{FF2B5EF4-FFF2-40B4-BE49-F238E27FC236}">
                <a16:creationId xmlns:a16="http://schemas.microsoft.com/office/drawing/2014/main" id="{9895F141-177F-83E5-8CD0-5447511B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87" y="46929"/>
            <a:ext cx="3804613" cy="214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ED2001-41DF-0D3A-BA37-5437E453BDC3}"/>
              </a:ext>
            </a:extLst>
          </p:cNvPr>
          <p:cNvSpPr txBox="1">
            <a:spLocks/>
          </p:cNvSpPr>
          <p:nvPr/>
        </p:nvSpPr>
        <p:spPr>
          <a:xfrm>
            <a:off x="8387386" y="2187024"/>
            <a:ext cx="3804614" cy="72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James Webb Space Telescope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4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6537B1E6-B0DA-08BE-DE62-616B3C39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98"/>
            <a:ext cx="6088221" cy="5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554B29A-2957-938E-49B8-C62A4C6E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138"/>
            <a:ext cx="1302327" cy="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ED2001-41DF-0D3A-BA37-5437E453BDC3}"/>
              </a:ext>
            </a:extLst>
          </p:cNvPr>
          <p:cNvSpPr txBox="1">
            <a:spLocks/>
          </p:cNvSpPr>
          <p:nvPr/>
        </p:nvSpPr>
        <p:spPr>
          <a:xfrm>
            <a:off x="6635106" y="5569525"/>
            <a:ext cx="1482436" cy="37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JWST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65013-ADC5-4D74-A80A-3F5634CDDACA}"/>
              </a:ext>
            </a:extLst>
          </p:cNvPr>
          <p:cNvSpPr txBox="1">
            <a:spLocks/>
          </p:cNvSpPr>
          <p:nvPr/>
        </p:nvSpPr>
        <p:spPr>
          <a:xfrm>
            <a:off x="344276" y="5533699"/>
            <a:ext cx="1482436" cy="37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HST</a:t>
            </a:r>
          </a:p>
        </p:txBody>
      </p:sp>
    </p:spTree>
    <p:extLst>
      <p:ext uri="{BB962C8B-B14F-4D97-AF65-F5344CB8AC3E}">
        <p14:creationId xmlns:p14="http://schemas.microsoft.com/office/powerpoint/2010/main" val="41397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73F4B7F-60F0-1704-0E57-74C645D9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21" y="472098"/>
            <a:ext cx="6081279" cy="5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537B1E6-B0DA-08BE-DE62-616B3C39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98"/>
            <a:ext cx="6088221" cy="59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554B29A-2957-938E-49B8-C62A4C6EB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138"/>
            <a:ext cx="1302327" cy="9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engineers got NASA's James Webb Space Telescope ready to take its first  images - The Verge">
            <a:extLst>
              <a:ext uri="{FF2B5EF4-FFF2-40B4-BE49-F238E27FC236}">
                <a16:creationId xmlns:a16="http://schemas.microsoft.com/office/drawing/2014/main" id="{9895F141-177F-83E5-8CD0-5447511B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21" y="5569526"/>
            <a:ext cx="1600968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9ED2001-41DF-0D3A-BA37-5437E453BDC3}"/>
              </a:ext>
            </a:extLst>
          </p:cNvPr>
          <p:cNvSpPr txBox="1">
            <a:spLocks/>
          </p:cNvSpPr>
          <p:nvPr/>
        </p:nvSpPr>
        <p:spPr>
          <a:xfrm>
            <a:off x="6635106" y="5569525"/>
            <a:ext cx="1482436" cy="37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JWST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65013-ADC5-4D74-A80A-3F5634CDDACA}"/>
              </a:ext>
            </a:extLst>
          </p:cNvPr>
          <p:cNvSpPr txBox="1">
            <a:spLocks/>
          </p:cNvSpPr>
          <p:nvPr/>
        </p:nvSpPr>
        <p:spPr>
          <a:xfrm>
            <a:off x="344276" y="5533699"/>
            <a:ext cx="1482436" cy="374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HST</a:t>
            </a:r>
          </a:p>
        </p:txBody>
      </p:sp>
    </p:spTree>
    <p:extLst>
      <p:ext uri="{BB962C8B-B14F-4D97-AF65-F5344CB8AC3E}">
        <p14:creationId xmlns:p14="http://schemas.microsoft.com/office/powerpoint/2010/main" val="8283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0"/>
    </mc:Choice>
    <mc:Fallback xmlns="">
      <p:transition spd="slow" advTm="881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12824</TotalTime>
  <Words>138</Words>
  <Application>Microsoft Macintosh PowerPoint</Application>
  <PresentationFormat>Widescreen</PresentationFormat>
  <Paragraphs>21</Paragraphs>
  <Slides>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Welcome to the 2024 Windy Ridge Astro Camp </vt:lpstr>
      <vt:lpstr>Welcome to the 2024 Windy Ridge Astro Camp </vt:lpstr>
      <vt:lpstr>PowerPoint Presentation</vt:lpstr>
      <vt:lpstr>Check out pictures of camp during the week at: https://www.uwyo.edu/physics/astro-camp-blog.html  Call home time is Wednesday 8:45-9:30  Closing ceremonies are here at 11:00 a.m. on Saturday   </vt:lpstr>
      <vt:lpstr>James Webb Space Telescope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University of Wyoming Teton STEM Academy</dc:title>
  <dc:creator>Chip</dc:creator>
  <cp:lastModifiedBy>Daniel A Dale</cp:lastModifiedBy>
  <cp:revision>60</cp:revision>
  <dcterms:created xsi:type="dcterms:W3CDTF">2018-08-02T16:06:09Z</dcterms:created>
  <dcterms:modified xsi:type="dcterms:W3CDTF">2024-06-16T17:26:07Z</dcterms:modified>
</cp:coreProperties>
</file>