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7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8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9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0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1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2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3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4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  <p:sldMasterId id="2147483679" r:id="rId32"/>
    <p:sldMasterId id="2147483680" r:id="rId33"/>
    <p:sldMasterId id="2147483681" r:id="rId34"/>
    <p:sldMasterId id="2147483682" r:id="rId35"/>
  </p:sldMasterIdLst>
  <p:notesMasterIdLst>
    <p:notesMasterId r:id="rId66"/>
  </p:notesMasterIdLst>
  <p:sldIdLst>
    <p:sldId id="256" r:id="rId36"/>
    <p:sldId id="257" r:id="rId37"/>
    <p:sldId id="260" r:id="rId38"/>
    <p:sldId id="261" r:id="rId39"/>
    <p:sldId id="262" r:id="rId40"/>
    <p:sldId id="258" r:id="rId41"/>
    <p:sldId id="259" r:id="rId42"/>
    <p:sldId id="263" r:id="rId43"/>
    <p:sldId id="264" r:id="rId44"/>
    <p:sldId id="286" r:id="rId45"/>
    <p:sldId id="265" r:id="rId46"/>
    <p:sldId id="266" r:id="rId47"/>
    <p:sldId id="267" r:id="rId48"/>
    <p:sldId id="268" r:id="rId49"/>
    <p:sldId id="269" r:id="rId50"/>
    <p:sldId id="270" r:id="rId51"/>
    <p:sldId id="271" r:id="rId52"/>
    <p:sldId id="272" r:id="rId53"/>
    <p:sldId id="273" r:id="rId54"/>
    <p:sldId id="274" r:id="rId55"/>
    <p:sldId id="275" r:id="rId56"/>
    <p:sldId id="276" r:id="rId57"/>
    <p:sldId id="277" r:id="rId58"/>
    <p:sldId id="278" r:id="rId59"/>
    <p:sldId id="279" r:id="rId60"/>
    <p:sldId id="280" r:id="rId61"/>
    <p:sldId id="281" r:id="rId62"/>
    <p:sldId id="283" r:id="rId63"/>
    <p:sldId id="284" r:id="rId64"/>
    <p:sldId id="285" r:id="rId65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778" y="-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63" Type="http://schemas.openxmlformats.org/officeDocument/2006/relationships/slide" Target="slides/slide28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61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8238" y="763588"/>
            <a:ext cx="549275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9A9E82C8-FFBB-4D6A-8C1D-18046F75D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138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168B95-6955-4338-990F-80C9662811A1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4FC254-4189-4615-86D2-BF453D2ECC0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7B0FCD-9AA1-42B3-BA1F-BE0A2023768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A4A771-0420-4646-A4A6-D47FB3B7BBB4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F807F1-8320-4EA8-891D-BFE1CEFD36D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C21DF4-631D-4874-A378-C52473431C3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B0EB47-653E-43EB-A1C6-56559FE67ED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CFD2A1-F125-40BC-B21E-5EB2154E9BF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360CF7-A32D-4204-B2BF-210F01D9BB1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684CF4-B18B-4C68-A3EE-A89640A6B66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A9C724-B725-4769-BEF8-436F78B92953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13A9D1-D519-4913-9FE0-9EE48934306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0B4478-7266-4ACE-B614-D7FAD059CD8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8281DE-1F84-4D73-82AF-6769E0EAE0E7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194596-2A57-4D90-9503-FB017025C97C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E11A1F-47A7-46BD-9E08-6BCFF0827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37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40D427-E52C-43FD-831E-FE37B2A2AC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9994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6B85620-4391-4B80-BED6-319741C36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4174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550816-EA8F-4726-A888-A442B0B619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0303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040A18-DDA4-4BE4-AE4F-419ABE606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5207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AFF1C3-2FC5-4526-984D-F1A90339F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4903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912938"/>
            <a:ext cx="4259263" cy="434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9363" y="1912938"/>
            <a:ext cx="4260850" cy="434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560A42-321B-4C26-A063-ADD2F34C6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9796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54D10A-5414-4C8E-AD0D-AFF2C59480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5564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D042DE-5E60-4210-95FD-53A55FE0A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8529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570227-3B56-455B-BE95-F3F9BAE283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075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8703D9-A3F0-420C-86E8-8C61AF941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430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5A1BA3A-10A9-49FB-AB08-F6802248BC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36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330AB9-E7E6-4C25-A567-A9CB57D7C2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5116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3CF6AA-F7A5-446D-82B7-2E648D884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0826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481013"/>
            <a:ext cx="2266950" cy="5780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481013"/>
            <a:ext cx="6648450" cy="5780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C0C59D-6717-4B64-BF7C-67F4623B04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2285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D4F79A-BE9E-4A9B-8376-90C128B590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9420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52B2D2-7703-4D83-998F-BA86DE61B0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3520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D9845D-BD7A-432F-8DCB-636930F4A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9136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768475"/>
            <a:ext cx="4332288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4438" y="1768475"/>
            <a:ext cx="4332287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A27F87-40A0-41C9-AB34-296600775E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3805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DECBB5-C48F-4F3F-9664-647F675D70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3010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5CE93FE-3AFF-4A9A-B0E9-87BDB7ABE6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8441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BD058A-76F4-4D43-8AB3-85A2C97E4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1956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F67CF0-E20B-4B8B-A395-C77C8B8FB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77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6237"/>
            <a:ext cx="9072563" cy="1259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4031" y="1763925"/>
            <a:ext cx="4452276" cy="49942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24318" y="1763925"/>
            <a:ext cx="4452276" cy="24131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24318" y="4345064"/>
            <a:ext cx="4452276" cy="24131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BDB36-60FB-4BCA-ABCB-743707677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10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215D8B-2580-4284-9FDB-2ED0702982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799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26880C-7933-4C82-AF82-465B414A1C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3220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3275" y="539750"/>
            <a:ext cx="2203450" cy="629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9750"/>
            <a:ext cx="6461125" cy="629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90970AE-9C15-4AD8-AE36-072B6A1A3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9412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257226A-E316-462A-8795-C7BE15C9A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19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98096D-7D8F-4A11-A55D-BFF2F8341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0844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289CA6-FED0-4F43-8563-06457314EC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3259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0475" y="2128838"/>
            <a:ext cx="4079875" cy="416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50" y="2128838"/>
            <a:ext cx="4079875" cy="416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9458803-A075-4078-B285-EBE0DDF0E4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1729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93A521-2D8B-4913-8ED6-CEEEE680E7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670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6C42A0-D2A4-4BFF-9922-5AB344F5F4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3719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C4B462-CAEF-44AF-8F7D-33648429B7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15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8B5FDD-7C01-4B0A-9EA6-7C46DE52EF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9229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9C890D-7F1E-4D89-9747-5FA7A22E9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4552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B9C5FF-C1A1-4C1E-9E11-57834E9140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0739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64BEF64-25B2-4AEF-BC19-1A4170204D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7857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7125" y="661988"/>
            <a:ext cx="2166938" cy="5634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661988"/>
            <a:ext cx="6353175" cy="5634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F8405F-757F-4493-8188-9FCBABB58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5258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D4AEAE-0A81-4ECA-B122-4E1E30E6DE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3219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1229AB7-775D-47B3-9266-C1F0E4D98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957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A741F7-665A-4BEF-B8ED-9C5B12A69A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3294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2519363"/>
            <a:ext cx="4440238" cy="4235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2519363"/>
            <a:ext cx="4440237" cy="4235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BB59BC-F537-4AEA-BEFC-852F1005C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0378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86A90C-51D9-458E-AC26-0B4E522CE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4401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2FE2C6-8E81-46A6-8EB2-E30971C7E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986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998BCE-4099-4D38-B12B-AB6C76627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2106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DDBB11-C467-448E-9AC3-55E8D8227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6592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977304-A530-4DB2-A45B-FE04E17E7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8445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9A76955-1092-46CF-8205-D8B4F9064E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3335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2454500-D3E4-47F7-A83D-02A1744B6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4336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8700" y="373063"/>
            <a:ext cx="2338388" cy="6381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363" y="373063"/>
            <a:ext cx="6865937" cy="6381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0B8C6D0-3210-407E-9C2A-EC4937D559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9538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F04268-321B-49E6-B031-B2A284A5C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3163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08209B-B879-471B-84AB-B5D6FBA82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8169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9CF88E-7A49-45E4-9758-4D90868270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92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057400"/>
            <a:ext cx="44577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2057400"/>
            <a:ext cx="44577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3066A9-DB09-4417-B0F0-F1F891A4E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6116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D07023-B51B-45A7-92F5-29B7449CE2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08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11E49C-5E82-442D-B633-E54D107FB4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1106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459B05F-0A15-4E7C-9DD5-2F3A1F980A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8122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0DDEDB-C972-4090-A921-AA94B84B1A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8779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0809E0-5734-4679-A473-C1FD51E11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3959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681BCB-5933-4E9A-A1F7-0DD95C8B79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562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48C273-E9C0-4D14-90C1-13E1D89E6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4298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103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103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85C2C6-083C-4991-8F5A-848FD7C4CF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7882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1A3C26-C0F5-40F7-82D9-414CC11BB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7456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9D2EA5-8720-4EFC-B909-276D8928E6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9570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D50C98-B1B8-495D-9E4F-6E7632993D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8789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160588"/>
            <a:ext cx="406241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2160588"/>
            <a:ext cx="4062413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81F86C-CEA3-4526-A0CA-4CDE7F872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28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49450"/>
            <a:ext cx="4349750" cy="3808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2875" y="1949450"/>
            <a:ext cx="4349750" cy="3808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7FA412-F8F7-4057-9D33-F1712A15EA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3991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1ED8D1A-D78F-40BD-A3CB-1B06060322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9816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802052-6A13-484E-A1D5-39B5425C5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3378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E9E5C8-147C-45F2-88F7-37046FF55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3543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ECE0DB-9C8E-4D4F-BEAC-E777F55CB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9534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FC1652-7C7F-43A8-92D9-3E9912B0CF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5904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9529FB-C5F4-4FC7-9AF3-2EBC7687A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3225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1363" y="717550"/>
            <a:ext cx="2085975" cy="5759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8675" y="717550"/>
            <a:ext cx="6110288" cy="5759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F4309F-059E-4377-B3FD-1C5DD4BFD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7675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12A31B-15BC-449A-B99B-D2746FE89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2060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FAE90F-7524-451D-ABD5-DF8645AA9D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1493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220DDA-CDB8-4D7E-9776-5CE363AF8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909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71BAAD-AC1D-420D-BF35-518FDF71A3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19179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3" y="1979613"/>
            <a:ext cx="4062412" cy="395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6975" y="1979613"/>
            <a:ext cx="4062413" cy="395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954621-8034-40DA-A063-2DBC3DCEAB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7351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9F846E-D732-40C1-9FB7-20ED883FB2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8058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59BDA9-FF2D-4C09-B4AD-7E868FA95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087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1D14EE-CE3B-45FA-B72B-449047DE6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6536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DDAED0-2CC7-477E-AE55-2967719A3C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3714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7C93CB-E336-4829-A679-24C9E4EEC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3744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F8058F7-C79C-40DA-BAA6-874B80EFE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9036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554038"/>
            <a:ext cx="2212975" cy="5381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554038"/>
            <a:ext cx="6488112" cy="5381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14D8F9-5BCA-41ED-834B-CDFF759E9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0547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233284-F17F-4DDD-B376-F9F0FA24F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3028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B966BC-454B-4341-BFB2-A59C88684A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817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BD38B2-47EF-4888-BEAF-BA99ACE0A3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6688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BD6061-4E55-41A1-AE95-45C2193F3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3626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052638"/>
            <a:ext cx="4062412" cy="395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2052638"/>
            <a:ext cx="4062413" cy="395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483F1C-5424-4030-AD6A-3EC22FBE2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9059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507A1E-BF59-4FA0-906A-EDA5D0090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0367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EEB18F-CEE9-4452-BBE8-7E0EA9433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8462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0F9A1E-81BF-4786-9209-3E8118066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31559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F5B7A0-F8F9-427D-83AD-B8B79B7DC7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833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6FB34F-CB6A-4C55-8738-10C16C00E6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3276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C0BA489-CBC6-459F-B199-457583A44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6377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588963"/>
            <a:ext cx="2159000" cy="5419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88963"/>
            <a:ext cx="6326188" cy="5419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FFCE29-33F9-450C-81FE-FC3047952A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69397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A8EA8A-E37B-4EAF-8E9F-BC6A0F2B8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64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9BE84D-FAC3-402E-BA71-98854C12C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75494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6FE4FD-E062-4710-828B-E60A93EC2B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6418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5D01AB3-A661-4E4B-9E7C-075AD982A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2155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0BCDCA-76AF-408F-B89D-C1344059C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81426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93231C-04B3-4D79-9E76-CF48AE058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98450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21B389-7927-40A2-A489-1BF354D007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277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EF9285C-F219-4319-800C-2682C3DAE5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70585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FA75B1-D90D-404F-8283-CF96A331B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4920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A964945-2C15-4444-8E97-FCAE182A5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7444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AB96FF0-5C2A-4CF4-A39B-D0221D079E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0122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FC7142-6601-40C3-BB2C-E4A2D5CF98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83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12082A-5C08-4D64-8B81-89DC161FD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565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3699043-8D51-4A67-9AE0-782227D41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24255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E9E7DA3-4394-4A06-AF32-D6ABEF6A9E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4841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9834B03-BFD3-4AEE-8946-7854EBC0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8649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43816F5-A2B3-4FAC-B058-73A4B0C71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9094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12938"/>
            <a:ext cx="4259263" cy="434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12938"/>
            <a:ext cx="4260850" cy="434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200974-53D9-4930-AE69-7FDC2D2867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20385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CA3B2D-A3B1-4862-BFE4-D2AF8D652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06984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E9977D9-CE83-47B5-954D-6F17BAC89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6749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D7A85E-5D9C-4D4D-A6AE-BAC2BB53C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6687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432165E-E3ED-4163-810C-5A9A364BC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52304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E15441-43E1-41A3-8032-40B84E6E8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41180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BAB6D0-1101-4554-A3F0-810FD82704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041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C43C1A-ABB5-48A3-B430-6CE756F0E9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3580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539750"/>
            <a:ext cx="2266950" cy="5721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539750"/>
            <a:ext cx="6648450" cy="5721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00D4BD-8B9E-4427-8398-8C88BFB4F2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6080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9810E8-1CB3-4E0C-8B74-8F7F30CD6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4866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C96DE18-50F6-4030-BA08-CE6D8A9DB5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9091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B1EBE3C-F752-47FB-9F4E-316C5AA29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21945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768475"/>
            <a:ext cx="3810000" cy="3808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768475"/>
            <a:ext cx="3810000" cy="3808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B876A0-5D05-414F-8679-9565A9C25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50768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A28724-F1B1-40C6-B88D-424B8AA02C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71681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75E473-ABD5-4481-ADBE-6D9ABE9BC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40503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3F5FDB-B354-428C-AF03-A04E7D443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82473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C12874-DCC5-4EF3-8E9B-5F4613BFE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69072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1627D5-C779-460C-AE7E-FCC9E814DD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590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4022A34-3870-48E6-BED0-D49D80087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499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C209E4-0AE7-409E-B5FD-6B3288A1A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33557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7488" y="301625"/>
            <a:ext cx="1951037" cy="5275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9613" y="301625"/>
            <a:ext cx="5705475" cy="5275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22CE91-9CAA-4136-9F4F-B1747A21C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71808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75" y="301625"/>
            <a:ext cx="615315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1763713" y="6094413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203700" y="6707188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515225" y="6707188"/>
            <a:ext cx="2344738" cy="517525"/>
          </a:xfrm>
        </p:spPr>
        <p:txBody>
          <a:bodyPr/>
          <a:lstStyle>
            <a:lvl1pPr>
              <a:defRPr/>
            </a:lvl1pPr>
          </a:lstStyle>
          <a:p>
            <a:fld id="{0DD91B16-E5AF-4A3A-8120-7BFE0444F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8546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974C97-81EF-4F33-9F5E-60925B2B7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12380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07D557-07FA-4EAB-8D4A-B6A9212699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98010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A2579F-5E49-4DAD-A43D-898410522B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1985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768475"/>
            <a:ext cx="3810000" cy="3808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768475"/>
            <a:ext cx="3810000" cy="3808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E02E2A-3873-46FC-AA91-DD717F11C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64406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E67104-9702-4DA3-9765-2CFFFCB3D5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96911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61A664-5F14-483F-95B8-3A24DE9A1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634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9D8550-3D57-43B4-93E8-C2972CCE6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399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59650" y="684213"/>
            <a:ext cx="2212975" cy="5073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684213"/>
            <a:ext cx="6486525" cy="5073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21CF4F-4264-450A-9ED3-FA7CEE7960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9662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BDCBF3-0399-4C52-B4A4-78EB6B026A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13169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A5F435-C64E-422F-BCD9-BB17236AE8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982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E3C497-A1B1-4E5D-A4DF-EADFCC9B13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21659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7488" y="301625"/>
            <a:ext cx="1951037" cy="5275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9613" y="301625"/>
            <a:ext cx="5705475" cy="5275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A0F218-58ED-40DF-9AAC-7398DCA5A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45648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B922D7-A26F-4E9A-8C00-2E302736E8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11445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49BB66-7A77-4996-8BEC-3018A87745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1868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107E63A-A201-481E-8CB8-E59C6F7349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94896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73DFC1-E452-4E8E-9081-86405985C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18117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69BDD5-061B-46D7-BF41-5C49B092D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4628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B823CE-100B-4C74-B5BD-73DFBA5E49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475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25819FE-BA2E-4A6D-9DD6-F36440EF0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69683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3582DC-3C92-4077-AD38-AA3BAC05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98111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5DB9F4-93B7-4A72-AA8A-A0A5EEC4E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14744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B93297B-DF2B-48C9-A849-55C9ADBFA6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58453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F37645-D097-47B0-B12C-A8A82471B3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6438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645D9C-5F06-4326-A0CD-D15629192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50077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CFB10F-C834-4A36-8BC9-262953653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5782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3554154-86F9-4820-B8C6-27753827D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58123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E12DA1-1E4A-4D01-8938-B710F841B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40243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3989387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768475"/>
            <a:ext cx="3990975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D0DD04-FF06-478F-8E18-2A941C9A20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9909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98EFC7-AA09-4021-8F7E-056E21D21F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571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3C641A3-06C5-47CA-90D3-C478733A8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7753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9049AF-7871-4774-9314-DB365A9705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84404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3560D0-9601-431A-8354-EAFF7130B4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66404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1DB32F-B6CD-4D90-A984-DD71E6864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38583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0CFE1B-EBDC-4BEA-8420-39D5F0B27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8431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45FBDB-5028-4970-A3D1-911FD2811F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89803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075" y="301625"/>
            <a:ext cx="2068513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363" y="301625"/>
            <a:ext cx="6056312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F6AFA0-45FB-4EE1-BF51-043987857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52879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E7ED8C-023C-44D2-8B12-C66F6E8695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49535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72EF85-CA49-48D3-BA6A-366B678A5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4137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089CF1-0F8E-4BBC-B8EC-ED2A096981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34325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3989387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768475"/>
            <a:ext cx="3990975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F38960-E483-494C-AACC-443DEB032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810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A7CE2F-EC5D-434F-BB05-39D93CA32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43473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7EDC8E-F21D-48EB-B197-F5209A5D2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52205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581D7C1-49D1-4B83-AE7B-BCFAB00C6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64861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8841B1-0017-4915-BEAF-4432FE6452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75633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62177F-F5A7-482C-B21B-8847A200BD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21419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C6E55F-9B61-472D-9B4E-B9DCBA2AA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15538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637BF0-1CC3-4F38-8C12-F034E0A7CF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87980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075" y="301625"/>
            <a:ext cx="2068513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363" y="301625"/>
            <a:ext cx="6056312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5A3B0B-74DB-4DB5-990B-BC4E385EF2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95211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CB35D1-FD6D-4C33-B6B1-F7189CA434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67164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CB16F0-FB57-4F3A-82C2-309D8B0110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54943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B4AF3D-8494-42F0-A31F-E8914D452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103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349750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2875" y="1979613"/>
            <a:ext cx="4349750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1B2068-3600-49C8-ABB2-9DC84DDE4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47563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316A96-1DF6-429D-B7D6-B2942FE0C7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23679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5FE8B6-08F2-45B2-9265-C18121335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16587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B5E36F-38F3-4108-86FE-EC5541993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01186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A71EBD-7D61-451C-9FAC-993A88CD95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27429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121032-67D9-4A0F-97AC-9E6DC9F55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25518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5C662E-58AB-46D6-BC6A-303A0C970F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64016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55A2C6-EC74-40D5-890A-DBDD55A1E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88224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1AC864-64B9-4E53-854F-8B5982BD51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44362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0604E9-3D7D-4664-9868-BAA83299C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9908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53C8F4A-2134-4945-90A4-A748CAECA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466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7AE53F-993C-4625-8B29-D69A1D6A56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5164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4366A2-C690-4B2D-BFC7-E286EB159B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78112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172C78-7A5A-4E82-9905-F0C77B67B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19685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BFF21F-750D-4211-B1FB-9748CB1E3E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40203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E08C0A-8E9B-4095-9C4D-96AC02193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19269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8E88B4-DB2E-4D1B-BEDF-F1E93758F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6444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B20FE0-F993-4F64-B6FF-426A9917E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60248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14E2FE-CB01-46D2-8A43-7489D2155B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08820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F029A8-CE90-4222-A55C-586B311C14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7161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1E5766-CB31-4437-A8AC-04060D78F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0912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5B848E-FE8D-45D3-A0C2-074C37215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258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BC5987-6497-4034-82E5-4F2EB6824E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6263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6E5C96-F08C-4E74-A65C-E6E920CC47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02283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0E98E65-DAC1-40F3-8AF5-9748384BA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7778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151313" cy="3776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4438" y="1979613"/>
            <a:ext cx="4152900" cy="3776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CFD258-A835-4391-B6AE-AA1EB41DBD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61742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AF3FAD-D85C-45F0-B52F-51F73811F5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5636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F345DB-EF14-48DA-9B3A-E1661E5B6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2515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75E61B-4C4A-4F0A-9092-249818BC6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78341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5CC07C-FB73-4528-852A-5DC5D1F25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8607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C37C4D-8551-462F-AFF1-4CBB1DED8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48509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FB2778-353D-44C4-B19A-06B443222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25459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539750"/>
            <a:ext cx="2159000" cy="5216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39750"/>
            <a:ext cx="6326188" cy="5216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0651BE-9E07-4BE0-A17E-629B088DB9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58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9B86CE-52D1-4679-A5E7-16C853D1D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758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00ACB1-E1B2-42AF-86D2-BD46D97AC7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36747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1CF5DF-817E-4873-ABCD-8B5F612AA5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568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342DADB-1C15-4A3F-9B7A-647E3796C6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31399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27C26C-331E-4DF8-8885-049FD2B72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91997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151313" cy="3776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4438" y="1979613"/>
            <a:ext cx="4152900" cy="3776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A85730-51B6-4E63-957A-85D2C03CCF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51447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E6ADC0-B20F-4695-B7C8-17AEBDF30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11475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292B1F-E3DE-4785-AD53-F54578BDD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2893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5C9A1C4-2D67-49D2-8EA0-BD7C73979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13746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4E2A82-9220-4F55-82AB-EFEC46828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70413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6489B9-3296-4266-9862-F17749242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68329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C0A8DD5-8639-4504-9F74-6B486B7144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393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1E4E2D-38F7-4F42-9EC7-91097832A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29179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539750"/>
            <a:ext cx="2159000" cy="5216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39750"/>
            <a:ext cx="6326188" cy="5216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12C18B-2272-4A15-8645-0896A9DA78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48919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966AAA2-F75F-4D27-94AA-4B24CC4AC4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54289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BC6FC1-D32E-4DAE-AAC1-4E37FCB07B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647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6D648B-FD03-4DD3-BCAC-7C00A29B0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5879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979613"/>
            <a:ext cx="40624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979613"/>
            <a:ext cx="40624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31858C-A2A2-4FD9-B9FB-38BF2F429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6650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C07E5FE-E75C-43D8-BEBC-4779A493B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1316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2414DF-1B0C-4C3B-AE61-5AB3B8449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88249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A69ADB-E65D-43C6-B15A-4ECAD574C8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74277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8ADCE4-3441-4863-B6C5-E7C0CE484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10891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53333D4-3E24-4218-BEB8-FF112BF5F5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03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342E54-6F9B-488A-AC5B-5E68480BE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26447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D160E4-65AC-425D-B52F-F4BE04C58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91709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5" y="720725"/>
            <a:ext cx="2068513" cy="5756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720725"/>
            <a:ext cx="6056312" cy="5756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36D54D-0209-4841-A6BB-8F4C3F4E3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95062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543D28C-62FA-4AC8-BA48-5EEC6348A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48203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5C2150-F9B0-4DAF-AFC8-CB2106B970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53129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95ACCD-D57E-4C75-9FBC-1DE05E33D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45399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984375"/>
            <a:ext cx="4062412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984375"/>
            <a:ext cx="4062413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22756EA-A5D8-4504-B1E3-22A5B982D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15462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C8C69C3-3AE6-4871-8737-B37BCA515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85172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68B1D7-58F1-462E-8D18-249F1B6935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35948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C92B6D-EE4D-426E-8A4F-F26903281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41067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4B2F7BD-271B-4DE8-BAEF-E43F955677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102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837906-EDA0-432B-8115-031427DB57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2670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22B7D5-E166-415F-B8D2-8B8C74D31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25571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B3AD35-94E2-4209-821F-A73F5246D7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60033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554038"/>
            <a:ext cx="21590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54038"/>
            <a:ext cx="6326188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7E7A21-8BE6-4F39-B5F3-131FFFD4C2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25446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0C21A7-8633-4CE8-AB34-92528F5A01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49679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269ADEF-9290-4E06-B813-CA5EAF895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93270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38CC099-1837-404A-B581-EDA4C7FA25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29227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979613"/>
            <a:ext cx="40624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979613"/>
            <a:ext cx="40624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A1B1CC-B52D-4DC7-8CFF-C70D56B4E8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7121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150E58-D8BB-4E81-904D-790EF09F3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41300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3D4913-13FF-496B-8B77-70EDABE06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13281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F494D7-701F-47F4-AF36-01C2D44FAB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547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15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15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597DDF3-E75F-4B8E-B03D-A630A145F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36462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BA3050-F49B-413B-B8AD-A1D211D81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39752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41C411-5F7B-44F2-A28E-829CFBDF9C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52118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B6F1843-1380-4769-A397-017DD0E912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2762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5" y="720725"/>
            <a:ext cx="2068513" cy="5756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720725"/>
            <a:ext cx="6056312" cy="5756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B5ECF5-E0E0-4894-8114-6D944A0F1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435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3F1745-DA5A-46EA-A941-B1ED51041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85633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753DEC-FF5D-4D5D-B9ED-21FA42E52D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45581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7B1F83-16C2-4522-8469-7733EDB854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64603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979613"/>
            <a:ext cx="40624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979613"/>
            <a:ext cx="40624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937BF37-11BA-444B-8BAC-4F23707CA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14264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829715-C982-4310-8888-260327ABB0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916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0C9509-CCBC-4A1C-B36B-F50A588C8E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055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A67C59-137C-466D-B421-8AE5BB3AB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09991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C7005C-783A-421B-8F84-CAF1F9105F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8586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EEE54C0-083D-459D-8E4F-44DCBD7DE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978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7C886A-9F63-4E9B-8DDE-36242D6589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89036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9333C0-039D-41B1-9C77-AC704425F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3820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5" y="720725"/>
            <a:ext cx="2068513" cy="5756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720725"/>
            <a:ext cx="6056312" cy="5756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8C16C2-EFE4-4E8D-BCC2-0185FAAE4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5321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AB3A252-5114-4901-9A94-B8987AB700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71425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2E3E9FE-6616-4966-8D8E-18280FA978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94091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F21381-AD6F-42D0-A6A9-E4B66B6C56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54413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984375"/>
            <a:ext cx="4062412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984375"/>
            <a:ext cx="4062413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31CA02-C8DF-496D-902F-79993E146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98315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D8CB7F-8BD2-4944-B636-111B54B59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612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7C3303-65AA-49F6-B750-A633D96B9E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9912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B7D904-44B3-4FE8-BBB4-A9D6B3360F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91138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8732DD-1D2A-4E0C-A208-0A15E4948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49739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1A7501-E17D-4F9C-BF2E-927EABEB6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83750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EC7A86-E16F-48D8-AD82-93E40115A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06777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D87096-CAE4-447A-9D18-64C74B5DD6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42513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554038"/>
            <a:ext cx="21590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54038"/>
            <a:ext cx="6326188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9F7C707-C44E-485F-8A04-1B00D29FE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32881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EB8E1F-4721-4CFF-B60A-D20A0A312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9888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5829884-6049-4729-A296-9D5850FCC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07166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68B6C9-F59E-45EA-8314-E44868423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61874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984375"/>
            <a:ext cx="4062412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984375"/>
            <a:ext cx="4062413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25F020-0033-4A60-9F6B-B4AB79C684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233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C53C6D-89F5-41C3-9A48-22F82C427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79402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ADD198-DA6E-4839-8A85-E3B095EA2B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11251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4087742-68AC-4698-BC9F-DB4DB9BE01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39664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5117E9-52F0-4871-90CF-9807CB1F93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28706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809C01-70A1-4B57-8288-3CFE20A69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9862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45B84A-142B-4505-AAE2-0AF677CAB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81857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A2C3F0-B666-4F32-B91F-43F896028C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58263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554038"/>
            <a:ext cx="21590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54038"/>
            <a:ext cx="6326188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FDFABC-0286-43DD-B4BF-FDC67CDA22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18737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B795B9-F74F-4E61-BE5C-405143139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71537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AB2B2FD-7CDD-4EC7-A6A8-9A3FD2880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43548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9CA44B-A313-43F7-A9A4-1DCFDE8B93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85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57700" cy="4275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2165350"/>
            <a:ext cx="4457700" cy="4275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A514AA-7462-4032-A499-DD835C74F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89757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2339975"/>
            <a:ext cx="3881438" cy="431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2339975"/>
            <a:ext cx="3883025" cy="431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0ACE9D5-30FA-4C0F-B0BF-A78748A72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14389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607BE7-AA9B-4CC3-AA08-8EDF1B1CE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6021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CAC33B-070F-42E3-A213-7BFED9702F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00254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C02B63-D059-45DF-B428-5520FAE5CE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96814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C7E6A3-AFEF-468A-8DFF-09115C3291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08179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22002A-4734-4375-9550-E54F36797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17853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0A7659-4939-46F0-BBB6-E304D1A41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15340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4375" y="717550"/>
            <a:ext cx="2112963" cy="5938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717550"/>
            <a:ext cx="6191250" cy="5938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3F309D-EC54-4761-B5AF-F128B5073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921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E49DF0-C66F-4D1A-9484-4D58E269FD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63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8F23CE-48F2-416E-87FD-308A1EDD4F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515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8F4112-E779-48EC-952B-7D6515647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318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E7F38D-825F-4351-83C6-623EAC67B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369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CF5EE4-8AAD-489C-A509-4C7D5039FB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333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A27F56-3C3A-41B8-A43C-88BEDE22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363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35D8147-C64D-4558-885A-711B962E7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774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138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138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973C48-DEF5-4584-B13E-AD2E708776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55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413D30-E409-437D-9D0E-E6038DE5F6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53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EBDD42-12F6-43FB-8F87-D45BA723F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46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E050EB-3410-4351-A2BC-227E0C95A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822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0588"/>
            <a:ext cx="4457700" cy="4595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2160588"/>
            <a:ext cx="4457700" cy="4595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0F6C92-0D3B-44F0-90DE-C8C13578D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6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91C594-E0FF-4D38-B021-FBCC92833D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962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05AB01-3D20-40EB-846C-9DAF5270F7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264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5C7EDC-9E47-4EAE-976F-0BC3F5FB30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280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14EDB7-C1B9-4225-8628-FDA3A4E2C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566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1D0E37-EDD3-47FC-9A39-583CF9754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803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F52F73-37F2-4862-8C63-7F01B3CE1D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161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4FCBA7-C0F8-45FC-A799-B5D1E21996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297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F0A5B4C-87C7-4AFB-823C-4F3A8308D0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277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899E459-8BD4-4737-B2EC-B29689507E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624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09658E-96F4-4451-8B55-02192B15BD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8703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F6B3CD-CE23-4551-8A93-6423B9B2C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37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770C66-93C7-4821-8EF6-B32980A377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953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B2C85C-5DCB-4F44-ABEC-1BF178455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053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E26696-3931-4387-8016-0F144C79CC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819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22EC36-8D08-4942-B457-FE70D0EEA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88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6C3EBB-0874-41AA-AD40-9B23CE1D6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953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EECE42-D69B-4818-926C-306E7CC21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3486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78B236-B5A2-4C2C-B274-313A0C0B1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1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C83DB1-8DB7-4650-8DF4-E4524D0817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747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8DBB78-DD62-476F-AED3-A4B529F643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248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E4A572-AC3A-4C7B-855E-A18A30E975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6074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AACB200-1A80-4E18-A162-4BE95EECDD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8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5D0FEC-2A3A-461F-8301-3F629683CA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376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AFA791-4A24-47CA-8D53-0B759F228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309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F7475C-258B-4C4D-964A-F4610D9E22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553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234E63-4AE1-47DA-8116-3E2593F28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2231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5A97D17-C1C3-489C-8A42-E02B6B322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581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82FE97-13DE-4E46-AFE2-BEDB65634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8663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CF6FE5A-EB32-4A40-B44A-64100C3F1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0396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8D45C3-2D2E-402B-B97A-E6C9F033DA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0003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75CA2CA-4F07-4429-BB46-16E313F15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7920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36550"/>
            <a:ext cx="2266950" cy="5959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36550"/>
            <a:ext cx="6648450" cy="5959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F8A905-0E72-48C9-91DF-E9D82A7644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33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DE9153-183A-45D1-9CC8-D779C89C3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48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6DD279-5F55-4263-9A24-4FAB7DC110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303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0FEBF24-C78A-45F0-B825-C0DC20D063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0347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BACAD4-4F97-45AE-9099-1CF643978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1529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792163"/>
            <a:ext cx="4457700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792163"/>
            <a:ext cx="4457700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CBCB30-8A81-4EBF-8EE4-9913627FF2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01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EDDD4FF-3A50-44B1-B4AD-2B381E8555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8414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AF15C3-022E-450C-A75B-9353CCFD3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1832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B532A9-FA1D-41CD-B475-8658EBD7B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3447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0675A3-3213-4A60-A895-1C33C2D282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472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EFDAF1-EDEF-47B0-90A8-DF4CAAC8D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1868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E11154-F63F-4C97-8582-3831D8A6F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8398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792163"/>
            <a:ext cx="2266950" cy="6692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792163"/>
            <a:ext cx="6648450" cy="669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6ED586-A256-4A63-B8DA-5D4B8B7B25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9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6FC542-E08C-4393-A1C5-34627723AB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0815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A82A23-7230-4F67-B79D-3E7FE638A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0845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AE7B20-0DFE-4AAF-B30E-E7849DCD45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6568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55AD90-A754-4FD9-A226-BB35A64A3F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7087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2885C58-C170-4AD5-881B-A77B2BF417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3341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486F73-9F83-4AD3-9E6B-79E768286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2305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A93F6B-D10A-47D8-885C-9AF0F2D2A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837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79A2EF-0A8E-4BEB-B8CA-E7A1987A27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80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73C60E7-E6B0-4709-9C71-DB0269CAD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1832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BC36B93-EE0C-42D7-83E7-976C0E2B8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5881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E1886B-440C-49C7-B9D8-A3BE3A765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54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image" Target="../media/image19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4D1508BA-7C24-4489-95D0-832459B5AC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4069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481013"/>
            <a:ext cx="9067800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912938"/>
            <a:ext cx="8672513" cy="43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52780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11538" y="6527800"/>
            <a:ext cx="31924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154863" y="652780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fld id="{BBE6CE59-C30D-4012-850F-7CE24A257C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539750"/>
            <a:ext cx="8816975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768475"/>
            <a:ext cx="8816975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39750" y="6996113"/>
            <a:ext cx="23352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71863" y="6996113"/>
            <a:ext cx="31781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37413" y="6996113"/>
            <a:ext cx="23352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29C4DA59-8C8C-48F9-8F82-715682C5FBE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661988"/>
            <a:ext cx="8672513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0475" y="2128838"/>
            <a:ext cx="8312150" cy="416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71550" y="6743700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698875" y="6743700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335838" y="674370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BD428AEC-E310-4277-B281-29BDF757EC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0363" y="373063"/>
            <a:ext cx="935672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519363"/>
            <a:ext cx="9032875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31038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7031038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7031038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30E8EE8C-87D5-416D-8CD8-6FEBFB59D3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2057400"/>
            <a:ext cx="9067800" cy="434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9945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99452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9945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fld id="{A1583380-51E3-4AFA-81B6-939A3031C0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2pPr>
      <a:lvl3pPr marL="1143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3pPr>
      <a:lvl4pPr marL="1600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4pPr>
      <a:lvl5pPr marL="20574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5pPr>
      <a:lvl6pPr marL="25146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6pPr>
      <a:lvl7pPr marL="29718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7pPr>
      <a:lvl8pPr marL="3429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8pPr>
      <a:lvl9pPr marL="3886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717550"/>
            <a:ext cx="8348663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160588"/>
            <a:ext cx="8277225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418B62F2-354D-4DDC-B3BF-6859DFF116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554038"/>
            <a:ext cx="8853487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2163" y="1979613"/>
            <a:ext cx="8277225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39750" y="6419850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419850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83425" y="6419850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B5011BD5-1DB7-423B-897F-FCDC42D0C37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8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8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88963"/>
            <a:ext cx="8637588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052638"/>
            <a:ext cx="8277225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792163" y="641985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82975" y="6419850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1988" y="641985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fld id="{C510E108-A387-4BCF-935F-65153807C5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Times New Roman" pitchFamily="16" charset="0"/>
          <a:cs typeface="Arial Unicode MS" charset="0"/>
        </a:defRPr>
      </a:lvl2pPr>
      <a:lvl3pPr marL="1143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Times New Roman" pitchFamily="16" charset="0"/>
          <a:cs typeface="Arial Unicode MS" charset="0"/>
        </a:defRPr>
      </a:lvl3pPr>
      <a:lvl4pPr marL="1600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Times New Roman" pitchFamily="16" charset="0"/>
          <a:cs typeface="Arial Unicode MS" charset="0"/>
        </a:defRPr>
      </a:lvl4pPr>
      <a:lvl5pPr marL="20574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Times New Roman" pitchFamily="16" charset="0"/>
          <a:cs typeface="Arial Unicode MS" charset="0"/>
        </a:defRPr>
      </a:lvl5pPr>
      <a:lvl6pPr marL="25146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Times New Roman" pitchFamily="16" charset="0"/>
          <a:cs typeface="Arial Unicode MS" charset="0"/>
        </a:defRPr>
      </a:lvl6pPr>
      <a:lvl7pPr marL="29718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Times New Roman" pitchFamily="16" charset="0"/>
          <a:cs typeface="Arial Unicode MS" charset="0"/>
        </a:defRPr>
      </a:lvl7pPr>
      <a:lvl8pPr marL="3429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Times New Roman" pitchFamily="16" charset="0"/>
          <a:cs typeface="Arial Unicode MS" charset="0"/>
        </a:defRPr>
      </a:lvl8pPr>
      <a:lvl9pPr marL="3886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996633"/>
          </a:solidFill>
          <a:latin typeface="Times New Roman" pitchFamily="16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6263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fld id="{481BAA6C-5F34-4800-B6AA-789E00F313B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Times New Roman" pitchFamily="16" charset="0"/>
          <a:cs typeface="Arial Unicode MS" charset="0"/>
        </a:defRPr>
      </a:lvl2pPr>
      <a:lvl3pPr marL="1143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Times New Roman" pitchFamily="16" charset="0"/>
          <a:cs typeface="Arial Unicode MS" charset="0"/>
        </a:defRPr>
      </a:lvl3pPr>
      <a:lvl4pPr marL="1600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Times New Roman" pitchFamily="16" charset="0"/>
          <a:cs typeface="Arial Unicode MS" charset="0"/>
        </a:defRPr>
      </a:lvl4pPr>
      <a:lvl5pPr marL="20574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Times New Roman" pitchFamily="16" charset="0"/>
          <a:cs typeface="Arial Unicode MS" charset="0"/>
        </a:defRPr>
      </a:lvl5pPr>
      <a:lvl6pPr marL="25146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Times New Roman" pitchFamily="16" charset="0"/>
          <a:cs typeface="Arial Unicode MS" charset="0"/>
        </a:defRPr>
      </a:lvl6pPr>
      <a:lvl7pPr marL="29718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Times New Roman" pitchFamily="16" charset="0"/>
          <a:cs typeface="Arial Unicode MS" charset="0"/>
        </a:defRPr>
      </a:lvl7pPr>
      <a:lvl8pPr marL="3429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Times New Roman" pitchFamily="16" charset="0"/>
          <a:cs typeface="Arial Unicode MS" charset="0"/>
        </a:defRPr>
      </a:lvl8pPr>
      <a:lvl9pPr marL="3886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Times New Roman" pitchFamily="16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539750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12938"/>
            <a:ext cx="8672513" cy="43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6263" y="652780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527800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154863" y="652780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C6F9FEBA-7058-4172-8622-07F75E7A0C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684213"/>
            <a:ext cx="8456613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49450"/>
            <a:ext cx="8851900" cy="38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39750" y="6318250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67075" y="634682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831013" y="63468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3C9EBCDC-AE1D-418D-9B3D-502B7AD2DD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35375" y="301625"/>
            <a:ext cx="61531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9613" y="1768475"/>
            <a:ext cx="7772400" cy="38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763713" y="6094413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203700" y="6707188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515225" y="6707188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AAD6558C-0393-4760-AEAA-E124814C89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4068" r:id="rId12"/>
  </p:sldLayoutIdLst>
  <p:txStyles>
    <p:titleStyle>
      <a:lvl1pPr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+mj-lt"/>
          <a:ea typeface="+mj-ea"/>
          <a:cs typeface="+mj-cs"/>
        </a:defRPr>
      </a:lvl1pPr>
      <a:lvl2pPr marL="742950" indent="-28575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2pPr>
      <a:lvl3pPr marL="11430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3pPr>
      <a:lvl4pPr marL="16002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4pPr>
      <a:lvl5pPr marL="20574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5pPr>
      <a:lvl6pPr marL="25146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6pPr>
      <a:lvl7pPr marL="29718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7pPr>
      <a:lvl8pPr marL="34290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8pPr>
      <a:lvl9pPr marL="38862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35375" y="301625"/>
            <a:ext cx="61531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9613" y="1768475"/>
            <a:ext cx="7772400" cy="38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763713" y="6094413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203700" y="6707188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515225" y="6707188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AD1F69EE-00D9-4942-8CF3-081CD522799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+mj-lt"/>
          <a:ea typeface="+mj-ea"/>
          <a:cs typeface="+mj-cs"/>
        </a:defRPr>
      </a:lvl1pPr>
      <a:lvl2pPr marL="742950" indent="-28575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2pPr>
      <a:lvl3pPr marL="11430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3pPr>
      <a:lvl4pPr marL="16002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4pPr>
      <a:lvl5pPr marL="20574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5pPr>
      <a:lvl6pPr marL="25146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6pPr>
      <a:lvl7pPr marL="29718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7pPr>
      <a:lvl8pPr marL="34290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8pPr>
      <a:lvl9pPr marL="38862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8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64B2E9DC-E03B-49B0-832D-9BF2BE0B0B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0363" y="301625"/>
            <a:ext cx="8277225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132762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014663" y="6886575"/>
            <a:ext cx="31924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35725" y="688657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223BF7D6-C816-4080-837C-75EC2A25FB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0363" y="301625"/>
            <a:ext cx="8277225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132762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014663" y="6886575"/>
            <a:ext cx="31924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35725" y="688657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1A6C6BFE-CB35-43A3-A962-104D6A7594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198A8A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8E2211EA-2391-43DB-AFD4-9A3D7EE2048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4F1692C5-0723-412E-854E-0F3E6C08526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8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8637588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79613"/>
            <a:ext cx="8456613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76275" y="6300788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19475" y="6318250"/>
            <a:ext cx="3219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1988" y="631825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D7EDE1CD-6FAB-4A74-A24A-1132A5353D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6B6B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6B6B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6B6B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8637588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79613"/>
            <a:ext cx="8456613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76275" y="6300788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19475" y="6318250"/>
            <a:ext cx="3219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1988" y="6318250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E64DF525-8CAF-42DF-8234-93AC7D308C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8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6B6B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6B6B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6B6B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6B6B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720725"/>
            <a:ext cx="82772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79613"/>
            <a:ext cx="8277225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1E6AA004-50E1-4AD4-9E82-1685BF3A82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79613"/>
            <a:ext cx="8851900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12775" y="656272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556000" y="656272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335838" y="65627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DFFD3C2D-62BB-465B-97F3-64663317473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8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8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8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54038"/>
            <a:ext cx="8637588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84375"/>
            <a:ext cx="8277225" cy="416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12775" y="645477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4547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83425" y="645477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D8E5EF59-B3BB-44F3-84F5-CCDDEF5BF9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720725"/>
            <a:ext cx="82772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79613"/>
            <a:ext cx="8277225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E84335C7-F964-48CF-9124-C268419C31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720725"/>
            <a:ext cx="82772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79613"/>
            <a:ext cx="8277225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B7FC1DF0-628D-49F7-A6CD-BDA9381D6B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54038"/>
            <a:ext cx="8637588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84375"/>
            <a:ext cx="8277225" cy="416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12775" y="645477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4547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83425" y="645477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86187F10-D6D9-4555-BBFE-22AA2908E53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54038"/>
            <a:ext cx="8637588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84375"/>
            <a:ext cx="8277225" cy="416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12775" y="645477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4547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83425" y="645477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BCC96556-B245-4FF3-9BEB-453BAD6D55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280099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717550"/>
            <a:ext cx="8456613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2339975"/>
            <a:ext cx="7916863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B319B407-5078-4F69-B040-4263DFBF605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2165350"/>
            <a:ext cx="9067800" cy="42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9945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99452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9945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2FB0216D-EA8B-4833-AEA6-46B9D8EAAB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2160588"/>
            <a:ext cx="9067800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1AE758BA-0A64-48CC-B68D-A29734A278E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5D277FF2-EBED-457C-A305-E52F7178D90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36550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6706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6706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6706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fld id="{81DA4896-2B0B-4DF7-8764-230B8E8D69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Times New Roman" pitchFamily="16" charset="0"/>
          <a:cs typeface="Arial Unicode MS" charset="0"/>
        </a:defRPr>
      </a:lvl2pPr>
      <a:lvl3pPr marL="1143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Times New Roman" pitchFamily="16" charset="0"/>
          <a:cs typeface="Arial Unicode MS" charset="0"/>
        </a:defRPr>
      </a:lvl3pPr>
      <a:lvl4pPr marL="1600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Times New Roman" pitchFamily="16" charset="0"/>
          <a:cs typeface="Arial Unicode MS" charset="0"/>
        </a:defRPr>
      </a:lvl4pPr>
      <a:lvl5pPr marL="20574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Times New Roman" pitchFamily="16" charset="0"/>
          <a:cs typeface="Arial Unicode MS" charset="0"/>
        </a:defRPr>
      </a:lvl5pPr>
      <a:lvl6pPr marL="25146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Times New Roman" pitchFamily="16" charset="0"/>
          <a:cs typeface="Arial Unicode MS" charset="0"/>
        </a:defRPr>
      </a:lvl6pPr>
      <a:lvl7pPr marL="29718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Times New Roman" pitchFamily="16" charset="0"/>
          <a:cs typeface="Arial Unicode MS" charset="0"/>
        </a:defRPr>
      </a:lvl7pPr>
      <a:lvl8pPr marL="3429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Times New Roman" pitchFamily="16" charset="0"/>
          <a:cs typeface="Arial Unicode MS" charset="0"/>
        </a:defRPr>
      </a:lvl8pPr>
      <a:lvl9pPr marL="3886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000080"/>
          </a:solidFill>
          <a:latin typeface="Times New Roman" pitchFamily="16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622617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792163"/>
            <a:ext cx="9067800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53752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3752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3752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63A4E4F2-6853-4AE2-AB52-3E378CA6F45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FFFFFF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Lucida Sans Unicode" charset="0"/>
                <a:cs typeface="Lucida Sans Unicode" charset="0"/>
              </a:defRPr>
            </a:lvl1pPr>
          </a:lstStyle>
          <a:p>
            <a:fld id="{1C65493B-2800-410D-AB65-2B639506C2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2pPr>
      <a:lvl3pPr marL="1143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3pPr>
      <a:lvl4pPr marL="1600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4pPr>
      <a:lvl5pPr marL="20574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5pPr>
      <a:lvl6pPr marL="25146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6pPr>
      <a:lvl7pPr marL="29718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7pPr>
      <a:lvl8pPr marL="34290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8pPr>
      <a:lvl9pPr marL="3886200" indent="-228600" algn="ctr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 i="1">
          <a:solidFill>
            <a:srgbClr val="FFFFFF"/>
          </a:solidFill>
          <a:latin typeface="Times New Roman" pitchFamily="16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57200" rtl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9CC321VpuUo" TargetMode="External"/><Relationship Id="rId2" Type="http://schemas.openxmlformats.org/officeDocument/2006/relationships/hyperlink" Target="http://www.youtube.com/watch?v=um-biLfru-c" TargetMode="External"/><Relationship Id="rId1" Type="http://schemas.openxmlformats.org/officeDocument/2006/relationships/slideLayout" Target="../slideLayouts/slideLayout217.xml"/><Relationship Id="rId4" Type="http://schemas.openxmlformats.org/officeDocument/2006/relationships/hyperlink" Target="http://www.youtube.com/watch?v=WG-YCpAGgQQ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math.furman.edu/~dcs/java/rw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6325" cy="1262063"/>
          </a:xfrm>
          <a:ln/>
        </p:spPr>
        <p:txBody>
          <a:bodyPr tIns="36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The Periodic Table  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979613" y="1768475"/>
            <a:ext cx="7775575" cy="3811588"/>
          </a:xfrm>
          <a:ln/>
        </p:spPr>
        <p:txBody>
          <a:bodyPr anchor="ctr"/>
          <a:lstStyle/>
          <a:p>
            <a:pPr indent="-341313" algn="ctr">
              <a:spcAft>
                <a:spcPct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… and Solid State Physics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udim\Pictures\Debut\BUE_Sol5_RadialD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0037"/>
            <a:ext cx="1025280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31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7" y="1598613"/>
            <a:ext cx="6828675" cy="56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Complications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Transition Metals, Rare Earths, Actinides</a:t>
            </a:r>
          </a:p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altLang="en-US"/>
          </a:p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d and f orbitals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749675"/>
            <a:ext cx="56451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3657600"/>
            <a:ext cx="4335462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7"/>
            <a:ext cx="3616036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639763"/>
            <a:ext cx="2925762" cy="351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4206875"/>
            <a:ext cx="28352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2" y="3822700"/>
            <a:ext cx="260244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279525"/>
            <a:ext cx="8305800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096963"/>
            <a:ext cx="8426450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731838"/>
            <a:ext cx="8961438" cy="658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7" y="2027237"/>
            <a:ext cx="3952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2" y="2713037"/>
            <a:ext cx="43910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9" y="0"/>
            <a:ext cx="3018614" cy="2333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2" y="274637"/>
            <a:ext cx="2983679" cy="23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874837"/>
            <a:ext cx="43624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2" y="2789237"/>
            <a:ext cx="42862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6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85890"/>
            <a:ext cx="3581400" cy="63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23" y="2262577"/>
            <a:ext cx="4162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12" y="47871"/>
            <a:ext cx="2831279" cy="218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8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28600"/>
            <a:ext cx="6446837" cy="672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31838" y="2743200"/>
            <a:ext cx="2428875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en-US" sz="2200" b="1"/>
              <a:t>Discovery of the </a:t>
            </a:r>
          </a:p>
          <a:p>
            <a:r>
              <a:rPr lang="en-US" altLang="en-US" sz="2200" b="1"/>
              <a:t>elements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17" y="579437"/>
            <a:ext cx="423862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2" y="1112837"/>
            <a:ext cx="45815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0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1570037"/>
            <a:ext cx="47053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2" y="655637"/>
            <a:ext cx="45910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2" y="3306630"/>
            <a:ext cx="4076700" cy="411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2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1" y="1919213"/>
            <a:ext cx="456247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2" y="274637"/>
            <a:ext cx="419100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523" y="3932237"/>
            <a:ext cx="4302964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33" y="15400"/>
            <a:ext cx="3048000" cy="23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7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9" y="3017837"/>
            <a:ext cx="45243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2" y="1299442"/>
            <a:ext cx="46196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16" y="122237"/>
            <a:ext cx="3288479" cy="25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189037"/>
            <a:ext cx="44958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4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731837"/>
            <a:ext cx="40290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2" y="2865437"/>
            <a:ext cx="44291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21" y="-1"/>
            <a:ext cx="3706033" cy="28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122237"/>
            <a:ext cx="46767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2" y="1493837"/>
            <a:ext cx="37814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7" y="5203464"/>
            <a:ext cx="46767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4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181" y="3604854"/>
            <a:ext cx="5423344" cy="1638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rgbClr val="C00000"/>
                </a:solidFill>
                <a:hlinkClick r:id="rId2"/>
              </a:rPr>
              <a:t>www.youtube.com/watch?v=um-biLfru-c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rgbClr val="C00000"/>
                </a:solidFill>
                <a:hlinkClick r:id="rId3"/>
              </a:rPr>
              <a:t>www.youtube.com/watch?v=9CC321VpuUo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rgbClr val="C00000"/>
                </a:solidFill>
                <a:hlinkClick r:id="rId4"/>
              </a:rPr>
              <a:t>www.youtube.com/watch?v=WG-YCpAGgQQ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0512" y="1798637"/>
            <a:ext cx="5744906" cy="89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Metal Spinning, Corrugated Tubes,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Turbulent flow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Electrons ~ Energy bands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 </a:t>
            </a:r>
          </a:p>
        </p:txBody>
      </p:sp>
      <p:pic>
        <p:nvPicPr>
          <p:cNvPr id="8197" name="Picture 5" descr="McCl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21" y="2267902"/>
            <a:ext cx="5575846" cy="5209527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618910" y="2560140"/>
            <a:ext cx="2537529" cy="61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Origin of energy bands</a:t>
            </a:r>
          </a:p>
          <a:p>
            <a:r>
              <a:rPr lang="en-US" dirty="0">
                <a:solidFill>
                  <a:srgbClr val="FF0000"/>
                </a:solidFill>
              </a:rPr>
              <a:t>in solids.</a:t>
            </a:r>
          </a:p>
        </p:txBody>
      </p:sp>
    </p:spTree>
    <p:extLst>
      <p:ext uri="{BB962C8B-B14F-4D97-AF65-F5344CB8AC3E}">
        <p14:creationId xmlns:p14="http://schemas.microsoft.com/office/powerpoint/2010/main" val="36653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PsiSoli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2570" y="335986"/>
            <a:ext cx="4758055" cy="3514409"/>
          </a:xfrm>
          <a:prstGeom prst="rect">
            <a:avLst/>
          </a:prstGeom>
        </p:spPr>
      </p:pic>
      <p:pic>
        <p:nvPicPr>
          <p:cNvPr id="8" name="Picture 7" descr="EBdAtomMoleculeSol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027" y="4199820"/>
            <a:ext cx="7465963" cy="28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 -0.18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0.18334 0.14445 " pathEditMode="relative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Early attempts to find ordering principles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1909763"/>
            <a:ext cx="7680325" cy="564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Moving charges: Electric Current</a:t>
            </a:r>
          </a:p>
        </p:txBody>
      </p:sp>
      <p:sp>
        <p:nvSpPr>
          <p:cNvPr id="5867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2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2228" name="Picture 4" descr="Figure25_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8037" y="4199820"/>
            <a:ext cx="3974497" cy="2980122"/>
          </a:xfrm>
          <a:noFill/>
        </p:spPr>
      </p:pic>
      <p:pic>
        <p:nvPicPr>
          <p:cNvPr id="52229" name="Picture 5" descr="Figure25_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28349" y="4199819"/>
            <a:ext cx="4004248" cy="3002871"/>
          </a:xfrm>
          <a:noFill/>
        </p:spPr>
      </p:pic>
      <p:sp>
        <p:nvSpPr>
          <p:cNvPr id="586758" name="Text Box 6"/>
          <p:cNvSpPr txBox="1">
            <a:spLocks noChangeArrowheads="1"/>
          </p:cNvSpPr>
          <p:nvPr/>
        </p:nvSpPr>
        <p:spPr bwMode="auto">
          <a:xfrm>
            <a:off x="4620287" y="2267902"/>
            <a:ext cx="5348555" cy="67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36D7E8"/>
                </a:solidFill>
                <a:latin typeface="Tahoma" pitchFamily="34" charset="0"/>
                <a:hlinkClick r:id="rId4"/>
              </a:rPr>
              <a:t>http://math.furman.edu/~dcs/java/rw.html</a:t>
            </a:r>
            <a:endParaRPr lang="en-US" sz="2000">
              <a:solidFill>
                <a:srgbClr val="36D7E8"/>
              </a:solidFill>
              <a:latin typeface="Tahoma" pitchFamily="34" charset="0"/>
            </a:endParaRPr>
          </a:p>
          <a:p>
            <a:r>
              <a:rPr lang="en-US" sz="2000">
                <a:solidFill>
                  <a:schemeClr val="accent2"/>
                </a:solidFill>
                <a:latin typeface="Tahoma" pitchFamily="34" charset="0"/>
              </a:rPr>
              <a:t>Random walk does not mean ‘no progression’</a:t>
            </a:r>
          </a:p>
        </p:txBody>
      </p:sp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4788297" y="3106118"/>
            <a:ext cx="3773445" cy="9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>
                <a:solidFill>
                  <a:srgbClr val="36D7E8"/>
                </a:solidFill>
                <a:latin typeface="Tahoma" pitchFamily="34" charset="0"/>
              </a:rPr>
              <a:t>Random motion fast: 10</a:t>
            </a:r>
            <a:r>
              <a:rPr lang="en-US" sz="2000" baseline="30000">
                <a:solidFill>
                  <a:srgbClr val="36D7E8"/>
                </a:solidFill>
                <a:latin typeface="Tahoma" pitchFamily="34" charset="0"/>
              </a:rPr>
              <a:t>6</a:t>
            </a:r>
            <a:r>
              <a:rPr lang="en-US" sz="2000">
                <a:solidFill>
                  <a:srgbClr val="36D7E8"/>
                </a:solidFill>
                <a:latin typeface="Tahoma" pitchFamily="34" charset="0"/>
              </a:rPr>
              <a:t>m/s</a:t>
            </a:r>
          </a:p>
          <a:p>
            <a:r>
              <a:rPr lang="en-US" sz="2000">
                <a:solidFill>
                  <a:srgbClr val="36D7E8"/>
                </a:solidFill>
                <a:latin typeface="Tahoma" pitchFamily="34" charset="0"/>
              </a:rPr>
              <a:t>Drift speed slow:	     10</a:t>
            </a:r>
            <a:r>
              <a:rPr lang="en-US" sz="2000" baseline="30000">
                <a:solidFill>
                  <a:srgbClr val="36D7E8"/>
                </a:solidFill>
                <a:latin typeface="Tahoma" pitchFamily="34" charset="0"/>
              </a:rPr>
              <a:t>-4</a:t>
            </a:r>
            <a:r>
              <a:rPr lang="en-US" sz="2000">
                <a:solidFill>
                  <a:srgbClr val="36D7E8"/>
                </a:solidFill>
                <a:latin typeface="Tahoma" pitchFamily="34" charset="0"/>
              </a:rPr>
              <a:t>m/s</a:t>
            </a:r>
          </a:p>
          <a:p>
            <a:r>
              <a:rPr lang="en-US" sz="2000">
                <a:solidFill>
                  <a:schemeClr val="accent2"/>
                </a:solidFill>
                <a:latin typeface="Tahoma" pitchFamily="34" charset="0"/>
              </a:rPr>
              <a:t>e</a:t>
            </a:r>
            <a:r>
              <a:rPr lang="en-US" sz="2000" baseline="30000">
                <a:solidFill>
                  <a:schemeClr val="accent2"/>
                </a:solidFill>
                <a:latin typeface="Tahoma" pitchFamily="34" charset="0"/>
              </a:rPr>
              <a:t>-</a:t>
            </a:r>
            <a:r>
              <a:rPr lang="en-US" sz="2000">
                <a:solidFill>
                  <a:schemeClr val="accent2"/>
                </a:solidFill>
                <a:latin typeface="Tahoma" pitchFamily="34" charset="0"/>
              </a:rPr>
              <a:t> typically moves only few cm</a:t>
            </a:r>
          </a:p>
        </p:txBody>
      </p:sp>
      <p:sp>
        <p:nvSpPr>
          <p:cNvPr id="586760" name="Text Box 8"/>
          <p:cNvSpPr txBox="1">
            <a:spLocks noChangeArrowheads="1"/>
          </p:cNvSpPr>
          <p:nvPr/>
        </p:nvSpPr>
        <p:spPr bwMode="auto">
          <a:xfrm>
            <a:off x="3780235" y="6971701"/>
            <a:ext cx="283707" cy="38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  <a:endParaRPr lang="en-US" sz="2000" dirty="0">
              <a:solidFill>
                <a:schemeClr val="accent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86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86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86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5943600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468563"/>
            <a:ext cx="4751387" cy="5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34925"/>
            <a:ext cx="4306887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685800"/>
            <a:ext cx="3892550" cy="56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639763"/>
            <a:ext cx="5578475" cy="64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88963" y="2528888"/>
            <a:ext cx="28829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en-US" sz="2200" b="1"/>
              <a:t>Ordering by</a:t>
            </a:r>
          </a:p>
          <a:p>
            <a:r>
              <a:rPr lang="en-US" altLang="en-US" sz="2200" b="1"/>
              <a:t>filled electron states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68363"/>
            <a:ext cx="5380038" cy="635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333500"/>
            <a:ext cx="42735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 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 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176338"/>
            <a:ext cx="81375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301625"/>
            <a:ext cx="6154738" cy="1260475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QM and orbitals    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79613" y="1768475"/>
            <a:ext cx="7773987" cy="3810000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 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2" y="2941637"/>
            <a:ext cx="6335713" cy="40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436"/>
            <a:ext cx="31337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34547</TotalTime>
  <Words>135</Words>
  <Application>Microsoft Office PowerPoint</Application>
  <PresentationFormat>Custom</PresentationFormat>
  <Paragraphs>69</Paragraphs>
  <Slides>30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35</vt:i4>
      </vt:variant>
      <vt:variant>
        <vt:lpstr>Slide Titles</vt:lpstr>
      </vt:variant>
      <vt:variant>
        <vt:i4>30</vt:i4>
      </vt:variant>
    </vt:vector>
  </HeadingPairs>
  <TitlesOfParts>
    <vt:vector size="65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The Periodic Table  </vt:lpstr>
      <vt:lpstr>PowerPoint Presentation</vt:lpstr>
      <vt:lpstr>Early attempts to find ordering principles</vt:lpstr>
      <vt:lpstr> </vt:lpstr>
      <vt:lpstr> </vt:lpstr>
      <vt:lpstr> </vt:lpstr>
      <vt:lpstr> </vt:lpstr>
      <vt:lpstr> </vt:lpstr>
      <vt:lpstr>QM and orbitals     </vt:lpstr>
      <vt:lpstr>PowerPoint Presentation</vt:lpstr>
      <vt:lpstr> </vt:lpstr>
      <vt:lpstr>Complications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Electrons ~ Energy bands</vt:lpstr>
      <vt:lpstr> </vt:lpstr>
      <vt:lpstr>Moving charges: Electric Current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Periodic Table</dc:title>
  <dc:creator>Rudiger Theodor Michalak</dc:creator>
  <cp:lastModifiedBy>Rudi Michalak</cp:lastModifiedBy>
  <cp:revision>17</cp:revision>
  <cp:lastPrinted>1601-01-01T00:00:00Z</cp:lastPrinted>
  <dcterms:created xsi:type="dcterms:W3CDTF">2014-01-14T02:46:38Z</dcterms:created>
  <dcterms:modified xsi:type="dcterms:W3CDTF">2016-09-12T16:26:59Z</dcterms:modified>
</cp:coreProperties>
</file>