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60" r:id="rId13"/>
    <p:sldId id="287" r:id="rId14"/>
    <p:sldId id="261" r:id="rId15"/>
    <p:sldId id="262" r:id="rId16"/>
    <p:sldId id="288" r:id="rId17"/>
    <p:sldId id="289" r:id="rId18"/>
    <p:sldId id="263" r:id="rId19"/>
    <p:sldId id="264" r:id="rId20"/>
    <p:sldId id="298" r:id="rId21"/>
    <p:sldId id="299" r:id="rId22"/>
    <p:sldId id="290" r:id="rId23"/>
    <p:sldId id="291" r:id="rId24"/>
    <p:sldId id="292" r:id="rId25"/>
    <p:sldId id="293" r:id="rId26"/>
    <p:sldId id="265" r:id="rId27"/>
    <p:sldId id="266" r:id="rId28"/>
    <p:sldId id="294" r:id="rId29"/>
    <p:sldId id="295" r:id="rId30"/>
    <p:sldId id="267" r:id="rId31"/>
    <p:sldId id="268" r:id="rId32"/>
    <p:sldId id="296" r:id="rId33"/>
    <p:sldId id="297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2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1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4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7D0D-960B-44FA-9F2A-D0499EE64DC6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8408-F495-4532-95E5-61DE5ABF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Diffraction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Structure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7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959"/>
            <a:ext cx="4953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8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5148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74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28625"/>
            <a:ext cx="86296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6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4810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7284"/>
            <a:ext cx="4419600" cy="285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817284"/>
            <a:ext cx="4467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1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352"/>
            <a:ext cx="8281988" cy="64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09600"/>
            <a:ext cx="8524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0174"/>
            <a:ext cx="5457825" cy="526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1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9700"/>
            <a:ext cx="5715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8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04838"/>
            <a:ext cx="9077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890"/>
            <a:ext cx="6019800" cy="678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710" y="152400"/>
            <a:ext cx="2892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Diffraction of Light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24" y="914400"/>
            <a:ext cx="27908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85849"/>
            <a:ext cx="44100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0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2" y="304800"/>
            <a:ext cx="49053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97" y="990600"/>
            <a:ext cx="4404772" cy="58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880346"/>
            <a:ext cx="3733800" cy="173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9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3571292"/>
            <a:ext cx="5943600" cy="104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828800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Indexing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361 L 1.11022E-16 0.5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9147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1944"/>
            <a:ext cx="4476750" cy="282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67419"/>
            <a:ext cx="4448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1295400"/>
            <a:ext cx="217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limiting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969"/>
            <a:ext cx="4213225" cy="656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600200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scattering factor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71" y="3579957"/>
            <a:ext cx="3928771" cy="32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71675"/>
            <a:ext cx="4876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762000"/>
            <a:ext cx="20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structure factor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487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0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781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63" y="3200400"/>
            <a:ext cx="458087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4038600"/>
            <a:ext cx="4416490" cy="222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52450"/>
            <a:ext cx="323171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969"/>
            <a:ext cx="4572000" cy="669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" y="-152400"/>
            <a:ext cx="5083629" cy="270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41" y="2362200"/>
            <a:ext cx="5246914" cy="4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6" y="1"/>
            <a:ext cx="425115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854450" cy="623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823913"/>
            <a:ext cx="49911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233613"/>
            <a:ext cx="4324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9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5219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46329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10038" cy="42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95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801"/>
            <a:ext cx="754665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85800"/>
            <a:ext cx="28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Instrument weight functions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07" y="4114801"/>
            <a:ext cx="289858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18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Powder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8769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8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19163"/>
            <a:ext cx="60198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12187"/>
            <a:ext cx="7772400" cy="602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47688"/>
            <a:ext cx="55245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" y="685800"/>
            <a:ext cx="7981405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8864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6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904875"/>
            <a:ext cx="45148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43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93543"/>
            <a:ext cx="4724400" cy="70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95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153"/>
            <a:ext cx="59340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069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4363403" cy="47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30" y="2514600"/>
            <a:ext cx="503277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361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09575"/>
            <a:ext cx="57531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40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6888"/>
            <a:ext cx="5943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9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8371"/>
            <a:ext cx="4362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09600"/>
            <a:ext cx="2679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Production of x-rays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9" y="1676400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74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399"/>
            <a:ext cx="48196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26" y="304800"/>
            <a:ext cx="4857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9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1" y="228600"/>
            <a:ext cx="44672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6101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7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101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0237"/>
            <a:ext cx="4105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76200"/>
            <a:ext cx="4800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057400"/>
            <a:ext cx="47339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1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34</Words>
  <Application>Microsoft Office PowerPoint</Application>
  <PresentationFormat>On-screen Show (4:3)</PresentationFormat>
  <Paragraphs>18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X-Ray Diffraction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Diffraction</dc:title>
  <dc:creator>Rudi Michalak</dc:creator>
  <cp:lastModifiedBy>Rudi Michalak</cp:lastModifiedBy>
  <cp:revision>14</cp:revision>
  <dcterms:created xsi:type="dcterms:W3CDTF">2014-02-28T20:48:24Z</dcterms:created>
  <dcterms:modified xsi:type="dcterms:W3CDTF">2014-03-14T18:22:55Z</dcterms:modified>
</cp:coreProperties>
</file>