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6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7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3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4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4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3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0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5944-1607-44B9-8603-5850462A7632}" type="datetimeFigureOut">
              <a:rPr lang="en-US" smtClean="0"/>
              <a:t>8/2/2012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9DE7-51CB-4DC5-B618-CAE041A2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638175"/>
            <a:ext cx="68961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122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6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4" y="228600"/>
            <a:ext cx="4695825" cy="46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9808"/>
            <a:ext cx="2910476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3057525" cy="243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751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614363"/>
            <a:ext cx="66579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00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162550" cy="293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2450"/>
            <a:ext cx="3451709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88382"/>
            <a:ext cx="4267200" cy="255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64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819150"/>
            <a:ext cx="31051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352800" cy="252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25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81001"/>
            <a:ext cx="418347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2705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9" y="4648200"/>
            <a:ext cx="50673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343400"/>
            <a:ext cx="267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Eliminate </a:t>
            </a:r>
            <a:r>
              <a:rPr lang="en-US" dirty="0" err="1" smtClean="0"/>
              <a:t>dy</a:t>
            </a:r>
            <a:r>
              <a:rPr lang="en-US" dirty="0" smtClean="0"/>
              <a:t> and separate: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40" y="5343525"/>
            <a:ext cx="2695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1442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for </a:t>
            </a:r>
            <a:r>
              <a:rPr lang="en-US" dirty="0" err="1" smtClean="0"/>
              <a:t>dz</a:t>
            </a:r>
            <a:r>
              <a:rPr lang="en-US" dirty="0" smtClean="0"/>
              <a:t>=0: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33426"/>
            <a:ext cx="24765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381001"/>
            <a:ext cx="111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dx =0:</a:t>
            </a:r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15" y="1656617"/>
            <a:ext cx="30480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1447800"/>
            <a:ext cx="10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Together: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61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6734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87" y="1219200"/>
            <a:ext cx="4991161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68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1"/>
            <a:ext cx="284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987"/>
            <a:ext cx="4686300" cy="307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08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353050" cy="222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1723"/>
            <a:ext cx="5616191" cy="189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01324"/>
            <a:ext cx="2362200" cy="31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63" y="4605704"/>
            <a:ext cx="3532676" cy="181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2464174"/>
            <a:ext cx="3481388" cy="173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22" y="304800"/>
            <a:ext cx="1736768" cy="183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7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443163" cy="262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431"/>
            <a:ext cx="230625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3364317"/>
            <a:ext cx="3119438" cy="276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7330"/>
            <a:ext cx="2676525" cy="19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5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80753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3352800" cy="338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743325" cy="224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3626"/>
            <a:ext cx="3338513" cy="195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18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42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Rudi Michalak</dc:creator>
  <cp:lastModifiedBy>Rudi Michalak</cp:lastModifiedBy>
  <cp:revision>4</cp:revision>
  <dcterms:created xsi:type="dcterms:W3CDTF">2012-08-02T21:27:19Z</dcterms:created>
  <dcterms:modified xsi:type="dcterms:W3CDTF">2012-08-02T21:50:12Z</dcterms:modified>
</cp:coreProperties>
</file>