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8" r:id="rId10"/>
    <p:sldId id="265" r:id="rId11"/>
    <p:sldId id="266" r:id="rId12"/>
    <p:sldId id="267" r:id="rId13"/>
    <p:sldId id="269" r:id="rId14"/>
    <p:sldId id="270" r:id="rId15"/>
    <p:sldId id="273" r:id="rId16"/>
    <p:sldId id="274" r:id="rId17"/>
    <p:sldId id="271" r:id="rId18"/>
    <p:sldId id="272" r:id="rId19"/>
    <p:sldId id="275" r:id="rId20"/>
    <p:sldId id="276" r:id="rId21"/>
    <p:sldId id="277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02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449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15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93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334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777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12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583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382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527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729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9CF3B-269D-4A43-B3F9-A780161A37F0}" type="datetimeFigureOut">
              <a:rPr lang="en-US" smtClean="0"/>
              <a:t>11/26/2018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076A0-1357-4063-9B95-A6E3A417FF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0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</a:t>
            </a:r>
            <a:r>
              <a:rPr lang="en-US" dirty="0" smtClean="0"/>
              <a:t>1: Temperature and Heat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HEAT? TEMPERATURE?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to measure temperature?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How to quantify temperature and heat?</a:t>
            </a:r>
          </a:p>
          <a:p>
            <a:endParaRPr lang="en-US" dirty="0"/>
          </a:p>
          <a:p>
            <a:r>
              <a:rPr lang="en-US" dirty="0" smtClean="0"/>
              <a:t>How do heat transfer?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1859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quantify heat?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5341" y="2589968"/>
            <a:ext cx="4147246" cy="9608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6189" y="1963271"/>
            <a:ext cx="25371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Heat (energy) unit: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083330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heat could raise 1 degree C? – </a:t>
            </a:r>
            <a:r>
              <a:rPr lang="en-US" dirty="0" smtClean="0">
                <a:solidFill>
                  <a:srgbClr val="FF0000"/>
                </a:solidFill>
              </a:rPr>
              <a:t>specific heat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43" y="2273997"/>
            <a:ext cx="7135499" cy="385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9419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much heat could raise 1 degree C? – </a:t>
            </a:r>
            <a:r>
              <a:rPr lang="en-US" dirty="0">
                <a:solidFill>
                  <a:srgbClr val="FF0000"/>
                </a:solidFill>
              </a:rPr>
              <a:t>specific heat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6878" y="2313260"/>
            <a:ext cx="6992063" cy="373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23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phase, instead of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Ice/Water; Water/Vapor  (Phase change)</a:t>
            </a:r>
          </a:p>
          <a:p>
            <a:r>
              <a:rPr lang="en-US" dirty="0"/>
              <a:t>Latent Heat: L (how much heat per kg is needed to change phase)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668" y="4001294"/>
            <a:ext cx="6767276" cy="1353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39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heat transfer?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Conduction (through vibration (wave) of atoms in substance)</a:t>
            </a:r>
          </a:p>
          <a:p>
            <a:endParaRPr lang="en-US" dirty="0"/>
          </a:p>
          <a:p>
            <a:r>
              <a:rPr lang="en-US" dirty="0"/>
              <a:t>Convection (through flow of media, such as liquid or gas)</a:t>
            </a:r>
          </a:p>
          <a:p>
            <a:endParaRPr lang="en-US" dirty="0"/>
          </a:p>
          <a:p>
            <a:r>
              <a:rPr lang="en-US" dirty="0"/>
              <a:t>Radiation (through electromagnetic wave)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45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738"/>
            <a:ext cx="9144000" cy="493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300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5273"/>
            <a:ext cx="9144000" cy="6567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39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5" y="0"/>
            <a:ext cx="8722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21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5" y="0"/>
            <a:ext cx="87229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807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0" y="0"/>
            <a:ext cx="89804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75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&amp; TEMPERATURE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Temperature</a:t>
            </a:r>
            <a:r>
              <a:rPr lang="en-US" dirty="0"/>
              <a:t> is a quantitative measurement of </a:t>
            </a:r>
            <a:r>
              <a:rPr lang="en-US" dirty="0">
                <a:solidFill>
                  <a:srgbClr val="FF0000"/>
                </a:solidFill>
              </a:rPr>
              <a:t>hotness/coldness</a:t>
            </a:r>
            <a:r>
              <a:rPr lang="en-US" dirty="0"/>
              <a:t>; while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Heat</a:t>
            </a:r>
            <a:r>
              <a:rPr lang="en-US" dirty="0"/>
              <a:t> is a form of </a:t>
            </a: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energy</a:t>
            </a:r>
            <a:r>
              <a:rPr lang="en-US" dirty="0"/>
              <a:t> that could alter the value of temperature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Thermal equilibrium</a:t>
            </a:r>
            <a:r>
              <a:rPr lang="en-US" dirty="0"/>
              <a:t>: a status that two objects reach the same temperature by exchanging heat.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30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Black body</a:t>
            </a:r>
            <a:br>
              <a:rPr lang="en-US" dirty="0"/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8" y="1317254"/>
            <a:ext cx="7682753" cy="4418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5644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0" y="241780"/>
            <a:ext cx="9072559" cy="637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21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Zeroth Law of Thermodynamics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two separated systems/objects are each in thermal equilibrium with a third system/object simultaneously. All three systems/objects are in thermal equilibrium with each other, and thus all three have same temperature.</a:t>
            </a:r>
          </a:p>
          <a:p>
            <a:r>
              <a:rPr lang="en-US" dirty="0">
                <a:solidFill>
                  <a:srgbClr val="FF0000"/>
                </a:solidFill>
              </a:rPr>
              <a:t>Zeroth law of thermodynamics is the basis why thermometer works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449" y="5101912"/>
            <a:ext cx="3399101" cy="1387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673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3679"/>
            <a:ext cx="9144000" cy="54533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measure temperature?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Expansion/Contraction (change length/area/volume)</a:t>
            </a:r>
          </a:p>
          <a:p>
            <a:r>
              <a:rPr lang="en-US" dirty="0"/>
              <a:t>Light emission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4043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0956"/>
            <a:ext cx="9144000" cy="60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934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quantify temperature?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918" y="1411393"/>
            <a:ext cx="8256494" cy="530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33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quantify temperature?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44996"/>
            <a:ext cx="9071467" cy="4384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242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Thermal expansion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97" y="1600199"/>
            <a:ext cx="8444753" cy="42223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2552" y="4661646"/>
            <a:ext cx="1963573" cy="186465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980824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936"/>
            <a:ext cx="9144000" cy="5232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2713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59</TotalTime>
  <Words>245</Words>
  <Application>Microsoft Office PowerPoint</Application>
  <PresentationFormat>On-screen Show (4:3)</PresentationFormat>
  <Paragraphs>35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Chapter 1: Temperature and Heat</vt:lpstr>
      <vt:lpstr>HEAT &amp; TEMPERATURE</vt:lpstr>
      <vt:lpstr>Zeroth Law of Thermodynamics</vt:lpstr>
      <vt:lpstr>How to measure temperature?</vt:lpstr>
      <vt:lpstr>PowerPoint Presentation</vt:lpstr>
      <vt:lpstr>How to quantify temperature?</vt:lpstr>
      <vt:lpstr>How to quantify temperature?</vt:lpstr>
      <vt:lpstr>Thermal expansion</vt:lpstr>
      <vt:lpstr>PowerPoint Presentation</vt:lpstr>
      <vt:lpstr>How to quantify heat?</vt:lpstr>
      <vt:lpstr>How much heat could raise 1 degree C? – specific heat</vt:lpstr>
      <vt:lpstr>How much heat could raise 1 degree C? – specific heat</vt:lpstr>
      <vt:lpstr>Change phase, instead of temperature</vt:lpstr>
      <vt:lpstr>How do heat transfer?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Ideal Black body 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29: Electromagnetic Induction</dc:title>
  <dc:creator>TeYu</dc:creator>
  <cp:lastModifiedBy>TEYU CHIEN</cp:lastModifiedBy>
  <cp:revision>8</cp:revision>
  <dcterms:created xsi:type="dcterms:W3CDTF">2014-12-10T16:53:07Z</dcterms:created>
  <dcterms:modified xsi:type="dcterms:W3CDTF">2018-11-26T16:41:17Z</dcterms:modified>
</cp:coreProperties>
</file>